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AngularJS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2018-11-3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Front-end web application framework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Data binding</a:t>
            </a:r>
            <a:endParaRPr lang="en-US" altLang="zh-CN"/>
          </a:p>
          <a:p>
            <a:pPr lvl="1"/>
            <a:r>
              <a:rPr lang="en-US" altLang="zh-CN"/>
              <a:t>Controller</a:t>
            </a:r>
            <a:endParaRPr lang="en-US" altLang="zh-CN"/>
          </a:p>
          <a:p>
            <a:pPr lvl="1"/>
            <a:r>
              <a:rPr lang="en-US" altLang="zh-CN"/>
              <a:t>Directives</a:t>
            </a:r>
            <a:endParaRPr lang="en-US" altLang="zh-CN"/>
          </a:p>
          <a:p>
            <a:pPr lvl="2"/>
            <a:r>
              <a:rPr lang="en-US" altLang="zh-CN"/>
              <a:t>Let you invent new HTML syntax, specific to your application</a:t>
            </a:r>
            <a:endParaRPr lang="en-US" altLang="zh-CN"/>
          </a:p>
          <a:p>
            <a:pPr lvl="2"/>
            <a:r>
              <a:rPr lang="en-US" altLang="zh-CN"/>
              <a:t>ng-app: defines an AngularJS application</a:t>
            </a:r>
            <a:endParaRPr lang="en-US" altLang="zh-CN"/>
          </a:p>
          <a:p>
            <a:pPr lvl="2"/>
            <a:r>
              <a:rPr lang="en-US" altLang="zh-CN"/>
              <a:t>ng-model: binds the value of a HTML element to application data</a:t>
            </a:r>
            <a:endParaRPr lang="en-US" altLang="zh-CN"/>
          </a:p>
          <a:p>
            <a:pPr lvl="2"/>
            <a:r>
              <a:rPr lang="en-US" altLang="zh-CN"/>
              <a:t>ng-bind: binds application data to the HTML view</a:t>
            </a:r>
            <a:endParaRPr lang="en-US" altLang="zh-CN"/>
          </a:p>
          <a:p>
            <a:pPr lvl="2"/>
            <a:r>
              <a:rPr lang="en-US" altLang="zh-CN"/>
              <a:t>ng-init: initialize application variables</a:t>
            </a:r>
            <a:endParaRPr lang="en-US" altLang="zh-CN"/>
          </a:p>
          <a:p>
            <a:pPr lvl="2"/>
            <a:r>
              <a:rPr lang="en-US" altLang="zh-CN"/>
              <a:t>ng-controller: defines the controller</a:t>
            </a:r>
            <a:endParaRPr lang="en-US" altLang="zh-CN"/>
          </a:p>
          <a:p>
            <a:pPr lvl="1"/>
            <a:r>
              <a:rPr lang="en-US" altLang="zh-CN"/>
              <a:t>Expressions {{expression}}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9208770" y="1659890"/>
            <a:ext cx="2013585" cy="677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 element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9180195" y="2891790"/>
            <a:ext cx="2013585" cy="677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application data</a:t>
            </a:r>
            <a:endParaRPr lang="en-US" altLang="zh-CN"/>
          </a:p>
        </p:txBody>
      </p:sp>
      <p:cxnSp>
        <p:nvCxnSpPr>
          <p:cNvPr id="6" name="曲线连接符 5"/>
          <p:cNvCxnSpPr>
            <a:stCxn id="4" idx="1"/>
            <a:endCxn id="5" idx="1"/>
          </p:cNvCxnSpPr>
          <p:nvPr/>
        </p:nvCxnSpPr>
        <p:spPr>
          <a:xfrm rot="10800000" flipV="1">
            <a:off x="9179560" y="1998980"/>
            <a:ext cx="28575" cy="1231900"/>
          </a:xfrm>
          <a:prstGeom prst="curvedConnector3">
            <a:avLst>
              <a:gd name="adj1" fmla="val 9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5" idx="3"/>
            <a:endCxn id="4" idx="3"/>
          </p:cNvCxnSpPr>
          <p:nvPr/>
        </p:nvCxnSpPr>
        <p:spPr>
          <a:xfrm flipV="1">
            <a:off x="11193780" y="1998980"/>
            <a:ext cx="28575" cy="1231900"/>
          </a:xfrm>
          <a:prstGeom prst="curvedConnector3">
            <a:avLst>
              <a:gd name="adj1" fmla="val 9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52790" y="24307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ng-model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841355" y="2430780"/>
            <a:ext cx="94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ng-bind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A000120140530A02PPBG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17</cp:revision>
  <dcterms:created xsi:type="dcterms:W3CDTF">2018-11-03T15:04:34Z</dcterms:created>
  <dcterms:modified xsi:type="dcterms:W3CDTF">2018-11-03T15:26:59Z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