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EB29AC-4239-42C2-AF7F-021E0FF5BD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smtClean="0"/>
              <a:t>Electron Notes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75640"/>
          </a:xfrm>
        </p:spPr>
        <p:txBody>
          <a:bodyPr>
            <a:normAutofit fontScale="65000"/>
          </a:bodyPr>
          <a:p>
            <a:pPr algn="ctr"/>
            <a:r>
              <a:rPr lang="en-US" altLang="zh-CN" smtClean="0"/>
              <a:t>Sparks Lu</a:t>
            </a:r>
            <a:endParaRPr lang="en-US" altLang="zh-CN" smtClean="0"/>
          </a:p>
          <a:p>
            <a:pPr algn="ctr"/>
            <a:r>
              <a:rPr lang="en-US" altLang="zh-CN" smtClean="0"/>
              <a:t>Last updated: 9/25/2018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Construct desktop UI application using web technology</a:t>
            </a:r>
            <a:endParaRPr lang="en-US" altLang="zh-CN"/>
          </a:p>
          <a:p>
            <a:pPr lvl="1"/>
            <a:r>
              <a:rPr lang="en-US" altLang="zh-CN"/>
              <a:t>Node.js runtime for backend</a:t>
            </a:r>
            <a:endParaRPr lang="en-US" altLang="zh-CN"/>
          </a:p>
          <a:p>
            <a:pPr lvl="1"/>
            <a:r>
              <a:rPr lang="en-US" altLang="zh-CN"/>
              <a:t>Chromium for frontend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Processes</a:t>
            </a:r>
            <a:endParaRPr lang="en-US" altLang="zh-CN"/>
          </a:p>
          <a:p>
            <a:pPr lvl="1"/>
            <a:r>
              <a:rPr lang="en-US" altLang="zh-CN"/>
              <a:t>Main Process</a:t>
            </a:r>
            <a:endParaRPr lang="en-US" altLang="zh-CN"/>
          </a:p>
          <a:p>
            <a:pPr lvl="2"/>
            <a:r>
              <a:rPr lang="en-US" altLang="zh-CN"/>
              <a:t>package.json</a:t>
            </a:r>
            <a:endParaRPr lang="en-US" altLang="zh-CN"/>
          </a:p>
          <a:p>
            <a:pPr lvl="2"/>
            <a:r>
              <a:rPr lang="en-US" altLang="zh-CN"/>
              <a:t>Create BrowserWindow instances to run web pages</a:t>
            </a:r>
            <a:endParaRPr lang="en-US" altLang="zh-CN"/>
          </a:p>
          <a:p>
            <a:pPr lvl="1"/>
            <a:r>
              <a:rPr lang="en-US" altLang="zh-CN"/>
              <a:t>Renderer Process</a:t>
            </a:r>
            <a:endParaRPr lang="en-US" altLang="zh-CN"/>
          </a:p>
          <a:p>
            <a:pPr lvl="2"/>
            <a:r>
              <a:rPr lang="en-US" altLang="zh-CN"/>
              <a:t>Each web page runs its own isolated process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0" y="1280795"/>
            <a:ext cx="2807335" cy="3086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4448175"/>
            <a:ext cx="3726180" cy="1504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Node.js</a:t>
            </a:r>
            <a:endParaRPr lang="en-US" altLang="zh-CN"/>
          </a:p>
          <a:p>
            <a:pPr lvl="1"/>
            <a:r>
              <a:rPr lang="en-US" altLang="zh-CN"/>
              <a:t>npm install -g electron</a:t>
            </a:r>
            <a:endParaRPr lang="en-US" altLang="zh-CN"/>
          </a:p>
          <a:p>
            <a:pPr lvl="1"/>
            <a:r>
              <a:rPr lang="en-US" altLang="zh-CN"/>
              <a:t>npm install electron -save</a:t>
            </a:r>
            <a:endParaRPr lang="en-US" altLang="zh-CN"/>
          </a:p>
          <a:p>
            <a:pPr lvl="1"/>
            <a:r>
              <a:rPr lang="en-US" altLang="zh-CN"/>
              <a:t>electron 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Create Application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npm init -y</a:t>
            </a:r>
            <a:endParaRPr lang="en-US" altLang="zh-CN"/>
          </a:p>
          <a:p>
            <a:pPr lvl="2"/>
            <a:r>
              <a:rPr lang="en-US" altLang="zh-CN" sz="1800"/>
              <a:t>Initialize npm</a:t>
            </a:r>
            <a:endParaRPr lang="en-US" altLang="zh-CN"/>
          </a:p>
          <a:p>
            <a:pPr lvl="2"/>
            <a:r>
              <a:rPr lang="en-US" altLang="zh-CN"/>
              <a:t>package.json was created as the result</a:t>
            </a:r>
            <a:endParaRPr lang="en-US" altLang="zh-CN"/>
          </a:p>
          <a:p>
            <a:pPr lvl="1"/>
            <a:r>
              <a:rPr lang="en-US" altLang="zh-CN" sz="2000"/>
              <a:t>npm install electron --save-dev</a:t>
            </a:r>
            <a:endParaRPr lang="en-US" altLang="zh-CN" sz="2000"/>
          </a:p>
          <a:p>
            <a:pPr lvl="2"/>
            <a:r>
              <a:rPr lang="en-US" altLang="zh-CN" sz="1800"/>
              <a:t>Install electron locally</a:t>
            </a:r>
            <a:endParaRPr lang="en-US" altLang="zh-CN" sz="1800"/>
          </a:p>
          <a:p>
            <a:pPr lvl="1"/>
            <a:r>
              <a:rPr lang="en-US" altLang="zh-CN" sz="2000"/>
              <a:t>touch index.js</a:t>
            </a:r>
            <a:endParaRPr lang="en-US" altLang="zh-CN" sz="2000"/>
          </a:p>
          <a:p>
            <a:pPr lvl="1"/>
            <a:r>
              <a:rPr lang="en-US" altLang="zh-CN" sz="2000"/>
              <a:t>npx electron index.js</a:t>
            </a:r>
            <a:endParaRPr lang="en-US" altLang="zh-CN"/>
          </a:p>
          <a:p>
            <a:pPr lvl="0"/>
            <a:r>
              <a:rPr lang="en-US" altLang="zh-CN"/>
              <a:t>Launch application</a:t>
            </a:r>
            <a:endParaRPr lang="en-US" altLang="zh-CN"/>
          </a:p>
          <a:p>
            <a:pPr lvl="1"/>
            <a:r>
              <a:rPr lang="en-US" altLang="zh-CN"/>
              <a:t>npm start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谢谢聆听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28*a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THANKS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28*b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" val="谢谢聆听"/>
</p:tagLst>
</file>

<file path=ppt/tags/tag13.xml><?xml version="1.0" encoding="utf-8"?>
<p:tagLst xmlns:p="http://schemas.openxmlformats.org/presentationml/2006/main">
  <p:tag name="KSO_WM_TEMPLATE_CATEGORY" val="custom"/>
  <p:tag name="KSO_WM_TEMPLATE_INDEX" val="160402"/>
  <p:tag name="KSO_WM_TAG_VERSION" val="1.0"/>
  <p:tag name="KSO_WM_SLIDE_ID" val="custom160402_28"/>
  <p:tag name="KSO_WM_SLIDE_INDEX" val="28"/>
  <p:tag name="KSO_WM_SLIDE_ITEM_CNT" val="1"/>
  <p:tag name="KSO_WM_SLIDE_LAYOUT" val="b_a"/>
  <p:tag name="KSO_WM_SLIDE_LAYOUT_CNT" val="1_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SLIDE_ID" val="custom16040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1_A000120140530A02PPBG</vt:lpstr>
      <vt:lpstr>Electron Notes</vt:lpstr>
      <vt:lpstr>Overview</vt:lpstr>
      <vt:lpstr>Theory</vt:lpstr>
      <vt:lpstr>Install</vt:lpstr>
      <vt:lpstr>Create Application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路光明</cp:lastModifiedBy>
  <cp:revision>31</cp:revision>
  <dcterms:created xsi:type="dcterms:W3CDTF">2018-09-25T02:24:00Z</dcterms:created>
  <dcterms:modified xsi:type="dcterms:W3CDTF">2019-12-26T08:16:47Z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