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0" r:id="rId7"/>
    <p:sldId id="263" r:id="rId8"/>
    <p:sldId id="264" r:id="rId9"/>
    <p:sldId id="267" r:id="rId10"/>
    <p:sldId id="269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Ionic Notes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08250"/>
            <a:ext cx="9144000" cy="376237"/>
          </a:xfrm>
        </p:spPr>
        <p:txBody>
          <a:bodyPr/>
          <a:p>
            <a:r>
              <a:rPr lang="en-US" altLang="en-US"/>
              <a:t>Sparks Lu</a:t>
            </a:r>
            <a:endParaRPr lang="en-US" altLang="en-US"/>
          </a:p>
          <a:p>
            <a:r>
              <a:rPr lang="en-US" altLang="en-US"/>
              <a:t>Last updated: 10/30/2018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Develop APP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ionic generate page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Architecture</a:t>
            </a:r>
            <a:endParaRPr lang="en-US" alt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1353185" y="2621280"/>
            <a:ext cx="4669790" cy="82613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Ionic (UI)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365885" y="3511550"/>
            <a:ext cx="4669790" cy="82613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APP structure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AngularJS (React / Vue / ... after v4)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6912610" y="3016250"/>
            <a:ext cx="4669790" cy="82613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Cordova</a:t>
            </a:r>
            <a:endParaRPr lang="en-US" altLang="en-US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(Build and deploy as a native APP)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Node.js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cnpm</a:t>
            </a:r>
            <a:endParaRPr lang="en-US" altLang="en-US"/>
          </a:p>
          <a:p>
            <a:pPr lvl="1"/>
            <a:r>
              <a:rPr lang="en-US" altLang="en-US"/>
              <a:t>npm install cnpm -g --registry=https://registry.npm.taobao.org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AngularJS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MVVM</a:t>
            </a:r>
            <a:endParaRPr lang="en-US" altLang="en-US" sz="2800"/>
          </a:p>
          <a:p>
            <a:pPr lvl="1"/>
            <a:r>
              <a:rPr lang="en-US" altLang="en-US" sz="2400"/>
              <a:t>Separate presentation from business logic</a:t>
            </a:r>
            <a:endParaRPr lang="en-US" altLang="en-US" sz="2400"/>
          </a:p>
          <a:p>
            <a:pPr lvl="0"/>
            <a:r>
              <a:rPr lang="en-US" altLang="en-US" sz="2800"/>
              <a:t>RWD (Responsive Design)</a:t>
            </a:r>
            <a:endParaRPr lang="en-US" altLang="en-US" sz="2800"/>
          </a:p>
          <a:p>
            <a:pPr lvl="0"/>
            <a:r>
              <a:rPr lang="en-US" altLang="en-US" sz="2800"/>
              <a:t>PWA (Progressive Web APPs)</a:t>
            </a:r>
            <a:endParaRPr lang="en-US" altLang="en-US" sz="2800"/>
          </a:p>
          <a:p>
            <a:pPr lvl="1"/>
            <a:r>
              <a:rPr lang="en-US" altLang="en-US" sz="2400"/>
              <a:t>Website that can be made to look and feel like an installed app</a:t>
            </a:r>
            <a:endParaRPr lang="en-US" altLang="en-US" sz="2400"/>
          </a:p>
          <a:p>
            <a:pPr lvl="1"/>
            <a:r>
              <a:rPr lang="en-US" altLang="en-US" sz="2400"/>
              <a:t>Load like web pages or websites</a:t>
            </a:r>
            <a:endParaRPr lang="en-US" altLang="en-US" sz="2400"/>
          </a:p>
          <a:p>
            <a:pPr lvl="1"/>
            <a:r>
              <a:rPr lang="en-US" altLang="en-US" sz="2400"/>
              <a:t>Offer the user functionality such as working offline, push notifications, and device hardware access.</a:t>
            </a:r>
            <a:endParaRPr lang="en-US" altLang="en-US" sz="2400"/>
          </a:p>
          <a:p>
            <a:pPr lvl="1"/>
            <a:r>
              <a:rPr lang="en-US" altLang="en-US" sz="2400"/>
              <a:t>Service workers (background-executing JS)</a:t>
            </a:r>
            <a:endParaRPr lang="en-US" altLang="en-US" sz="2400"/>
          </a:p>
          <a:p>
            <a:pPr lvl="1"/>
            <a:r>
              <a:rPr lang="en-US" altLang="en-US" sz="2400"/>
              <a:t>Web app manifest</a:t>
            </a:r>
            <a:endParaRPr lang="en-US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 Dependencies and Create APP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Install npm</a:t>
            </a:r>
            <a:endParaRPr lang="en-US" altLang="en-US" sz="2400"/>
          </a:p>
          <a:p>
            <a:pPr lvl="1"/>
            <a:r>
              <a:rPr lang="en-US" altLang="en-US" sz="2000"/>
              <a:t>sudo apt install npm</a:t>
            </a:r>
            <a:endParaRPr lang="en-US" altLang="en-US" sz="2000"/>
          </a:p>
          <a:p>
            <a:r>
              <a:rPr lang="en-US" altLang="en-US" sz="2400"/>
              <a:t>Install ionic CLI</a:t>
            </a:r>
            <a:endParaRPr lang="en-US" altLang="en-US" sz="2400"/>
          </a:p>
          <a:p>
            <a:pPr lvl="1"/>
            <a:r>
              <a:rPr lang="en-US" altLang="en-US" sz="2000"/>
              <a:t>sudo npm install -g ionic@latest</a:t>
            </a:r>
            <a:endParaRPr lang="en-US" altLang="en-US" sz="2000"/>
          </a:p>
          <a:p>
            <a:r>
              <a:rPr lang="en-US" altLang="en-US" sz="2400"/>
              <a:t>Login to Ionic</a:t>
            </a:r>
            <a:endParaRPr lang="en-US" altLang="en-US" sz="2400"/>
          </a:p>
          <a:p>
            <a:pPr lvl="1"/>
            <a:r>
              <a:rPr lang="en-US" altLang="en-US" sz="2000"/>
              <a:t>ionic login</a:t>
            </a:r>
            <a:endParaRPr lang="en-US" altLang="en-US" sz="2000"/>
          </a:p>
          <a:p>
            <a:r>
              <a:rPr lang="en-US" altLang="en-US" sz="2400"/>
              <a:t>Create APP</a:t>
            </a:r>
            <a:endParaRPr lang="en-US" altLang="en-US" sz="2400"/>
          </a:p>
          <a:p>
            <a:pPr lvl="1"/>
            <a:r>
              <a:rPr lang="en-US" altLang="en-US" sz="2000"/>
              <a:t>ionic start &lt;appName&gt; &lt;templateName&gt; --type=angular</a:t>
            </a:r>
            <a:endParaRPr lang="en-US" altLang="en-US" sz="2000"/>
          </a:p>
          <a:p>
            <a:pPr lvl="1"/>
            <a:r>
              <a:rPr lang="en-US" altLang="en-US" sz="2000"/>
              <a:t>template name: blank, sidemenu, tabs</a:t>
            </a:r>
            <a:endParaRPr lang="en-US" altLang="en-US" sz="2000"/>
          </a:p>
          <a:p>
            <a:r>
              <a:rPr lang="en-US" altLang="en-US" sz="2400"/>
              <a:t>Start APP</a:t>
            </a:r>
            <a:endParaRPr lang="en-US" altLang="en-US" sz="2400"/>
          </a:p>
          <a:p>
            <a:pPr lvl="1"/>
            <a:r>
              <a:rPr lang="en-US" altLang="en-US" sz="2400"/>
              <a:t>cd &lt;appName&gt;</a:t>
            </a:r>
            <a:endParaRPr lang="en-US" altLang="en-US" sz="2400"/>
          </a:p>
          <a:p>
            <a:pPr lvl="1"/>
            <a:r>
              <a:rPr lang="en-US" altLang="en-US" sz="2400"/>
              <a:t>ionic serve</a:t>
            </a:r>
            <a:endParaRPr lang="en-US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Structure</a:t>
            </a:r>
            <a:endParaRPr lang="en-US" alt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868680" y="984250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763395" y="1713865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App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737360" y="2421890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Pages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737360" y="3180715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Theme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Elbow Connector 7"/>
          <p:cNvCxnSpPr>
            <a:stCxn id="4" idx="2"/>
            <a:endCxn id="5" idx="1"/>
          </p:cNvCxnSpPr>
          <p:nvPr/>
        </p:nvCxnSpPr>
        <p:spPr>
          <a:xfrm rot="5400000" flipV="1">
            <a:off x="1418590" y="1665605"/>
            <a:ext cx="433705" cy="25590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Elbow Connector 8"/>
          <p:cNvCxnSpPr>
            <a:stCxn id="4" idx="2"/>
            <a:endCxn id="6" idx="1"/>
          </p:cNvCxnSpPr>
          <p:nvPr/>
        </p:nvCxnSpPr>
        <p:spPr>
          <a:xfrm rot="5400000" flipV="1">
            <a:off x="1051560" y="2032635"/>
            <a:ext cx="1141730" cy="22987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5400000" flipV="1">
            <a:off x="672148" y="2412048"/>
            <a:ext cx="1900555" cy="22987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462655" y="956945"/>
            <a:ext cx="4318635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app.component.ts</a:t>
            </a:r>
            <a:endParaRPr lang="en-US" altLang="en-US"/>
          </a:p>
          <a:p>
            <a:r>
              <a:rPr lang="en-US" altLang="en-US"/>
              <a:t>app.html</a:t>
            </a:r>
            <a:endParaRPr lang="en-US" altLang="en-US"/>
          </a:p>
          <a:p>
            <a:r>
              <a:rPr lang="en-US" altLang="en-US"/>
              <a:t>app.module.ts</a:t>
            </a:r>
            <a:endParaRPr lang="en-US" altLang="en-US"/>
          </a:p>
          <a:p>
            <a:r>
              <a:rPr lang="en-US" altLang="en-US"/>
              <a:t>app.scss</a:t>
            </a:r>
            <a:endParaRPr lang="en-US" altLang="en-US"/>
          </a:p>
          <a:p>
            <a:r>
              <a:rPr lang="en-US" altLang="en-US"/>
              <a:t>main.ts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345305" y="3974465"/>
            <a:ext cx="431863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shared styles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462655" y="2504440"/>
            <a:ext cx="763587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Each page has a corresponding folder, which includes .html, .ts (typescript, UI logic), .scss.</a:t>
            </a:r>
            <a:endParaRPr lang="en-US" alt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2698750" y="3974465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Common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Elbow Connector 13"/>
          <p:cNvCxnSpPr>
            <a:stCxn id="7" idx="2"/>
            <a:endCxn id="13" idx="1"/>
          </p:cNvCxnSpPr>
          <p:nvPr/>
        </p:nvCxnSpPr>
        <p:spPr>
          <a:xfrm rot="5400000" flipV="1">
            <a:off x="2288540" y="3873500"/>
            <a:ext cx="497840" cy="32258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Flowchart: Alternate Process 14"/>
          <p:cNvSpPr/>
          <p:nvPr/>
        </p:nvSpPr>
        <p:spPr>
          <a:xfrm>
            <a:off x="2698750" y="4725035"/>
            <a:ext cx="164655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variables.scss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6" name="Elbow Connector 15"/>
          <p:cNvCxnSpPr>
            <a:stCxn id="7" idx="2"/>
            <a:endCxn id="15" idx="1"/>
          </p:cNvCxnSpPr>
          <p:nvPr/>
        </p:nvCxnSpPr>
        <p:spPr>
          <a:xfrm rot="5400000" flipV="1">
            <a:off x="1913255" y="4248785"/>
            <a:ext cx="1248410" cy="32258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Flowchart: Alternate Process 16"/>
          <p:cNvSpPr/>
          <p:nvPr/>
        </p:nvSpPr>
        <p:spPr>
          <a:xfrm>
            <a:off x="1737360" y="5408295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Services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Elbow Connector 17"/>
          <p:cNvCxnSpPr>
            <a:stCxn id="4" idx="2"/>
            <a:endCxn id="17" idx="1"/>
          </p:cNvCxnSpPr>
          <p:nvPr/>
        </p:nvCxnSpPr>
        <p:spPr>
          <a:xfrm rot="5400000" flipV="1">
            <a:off x="-441642" y="3525838"/>
            <a:ext cx="4128135" cy="22987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Flowchart: Alternate Process 18"/>
          <p:cNvSpPr/>
          <p:nvPr/>
        </p:nvSpPr>
        <p:spPr>
          <a:xfrm>
            <a:off x="1737360" y="6132195"/>
            <a:ext cx="1276985" cy="59245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Assets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Elbow Connector 19"/>
          <p:cNvCxnSpPr>
            <a:stCxn id="4" idx="2"/>
            <a:endCxn id="19" idx="1"/>
          </p:cNvCxnSpPr>
          <p:nvPr/>
        </p:nvCxnSpPr>
        <p:spPr>
          <a:xfrm rot="5400000" flipV="1">
            <a:off x="-803275" y="3887470"/>
            <a:ext cx="4852035" cy="22987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 Box 20"/>
          <p:cNvSpPr txBox="1"/>
          <p:nvPr/>
        </p:nvSpPr>
        <p:spPr>
          <a:xfrm>
            <a:off x="3462655" y="5535295"/>
            <a:ext cx="76358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Interact with backend, or data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462655" y="6244590"/>
            <a:ext cx="76358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images or data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Building Blocks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Modules</a:t>
            </a:r>
            <a:endParaRPr lang="en-US" altLang="en-US"/>
          </a:p>
          <a:p>
            <a:pPr lvl="1"/>
            <a:r>
              <a:rPr lang="en-US" altLang="en-US"/>
              <a:t>IonicModule</a:t>
            </a:r>
            <a:endParaRPr lang="en-US" altLang="en-US"/>
          </a:p>
          <a:p>
            <a:pPr lvl="1"/>
            <a:r>
              <a:rPr lang="en-US" altLang="en-US"/>
              <a:t>IonicPageModule</a:t>
            </a:r>
            <a:endParaRPr lang="en-US" altLang="en-US"/>
          </a:p>
          <a:p>
            <a:pPr lvl="0"/>
            <a:r>
              <a:rPr lang="en-US" altLang="en-US"/>
              <a:t>UI component</a:t>
            </a:r>
            <a:endParaRPr lang="en-US" altLang="en-US"/>
          </a:p>
          <a:p>
            <a:pPr lvl="1"/>
            <a:r>
              <a:rPr lang="en-US" altLang="en-US"/>
              <a:t>view</a:t>
            </a:r>
            <a:endParaRPr lang="en-US" altLang="en-US"/>
          </a:p>
          <a:p>
            <a:pPr lvl="1"/>
            <a:r>
              <a:rPr lang="en-US" altLang="en-US"/>
              <a:t>logic</a:t>
            </a:r>
            <a:endParaRPr lang="en-US" altLang="en-US"/>
          </a:p>
          <a:p>
            <a:pPr lvl="0"/>
            <a:r>
              <a:rPr lang="en-US" altLang="en-US"/>
              <a:t>Templates</a:t>
            </a:r>
            <a:endParaRPr lang="en-US" altLang="en-US"/>
          </a:p>
          <a:p>
            <a:pPr lvl="0"/>
            <a:r>
              <a:rPr lang="en-US" altLang="en-US"/>
              <a:t>Services</a:t>
            </a:r>
            <a:endParaRPr lang="en-US" altLang="en-US"/>
          </a:p>
          <a:p>
            <a:pPr lvl="0"/>
            <a:r>
              <a:rPr lang="en-US" altLang="en-US"/>
              <a:t>External resources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Navigation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Stack</a:t>
            </a:r>
            <a:endParaRPr lang="en-US" altLang="en-US"/>
          </a:p>
          <a:p>
            <a:pPr lvl="1"/>
            <a:r>
              <a:rPr lang="en-US" altLang="en-US"/>
              <a:t>push new page to go forward</a:t>
            </a:r>
            <a:endParaRPr lang="en-US" altLang="en-US"/>
          </a:p>
          <a:p>
            <a:pPr lvl="1"/>
            <a:r>
              <a:rPr lang="en-US" altLang="en-US"/>
              <a:t>pop the top page to go backward</a:t>
            </a:r>
            <a:endParaRPr lang="en-US" altLang="en-US"/>
          </a:p>
          <a:p>
            <a:pPr lvl="0"/>
            <a:r>
              <a:rPr lang="en-US" altLang="en-US"/>
              <a:t>Primary navigation patterns</a:t>
            </a:r>
            <a:endParaRPr lang="en-US" altLang="en-US"/>
          </a:p>
          <a:p>
            <a:pPr lvl="1"/>
            <a:r>
              <a:rPr lang="en-US" altLang="en-US"/>
              <a:t>Persistant navigation</a:t>
            </a:r>
            <a:endParaRPr lang="en-US" altLang="en-US"/>
          </a:p>
          <a:p>
            <a:pPr lvl="2"/>
            <a:r>
              <a:rPr lang="en-US" altLang="en-US" sz="2400"/>
              <a:t>Springboard/Launchpad, cards, lists, gallery, tab menu</a:t>
            </a:r>
            <a:endParaRPr lang="en-US" altLang="en-US" sz="2400"/>
          </a:p>
          <a:p>
            <a:pPr lvl="1"/>
            <a:r>
              <a:rPr lang="en-US" altLang="en-US" sz="2800"/>
              <a:t>Transient navigation</a:t>
            </a:r>
            <a:endParaRPr lang="en-US" altLang="en-US" sz="2800"/>
          </a:p>
          <a:p>
            <a:pPr lvl="2"/>
            <a:r>
              <a:rPr lang="en-US" altLang="en-US" sz="2400"/>
              <a:t>Side drawer/side menu, toggle menu</a:t>
            </a:r>
            <a:endParaRPr lang="en-US" altLang="en-US" sz="2400"/>
          </a:p>
          <a:p>
            <a:pPr lvl="0"/>
            <a:r>
              <a:rPr lang="en-US" altLang="en-US" sz="3200"/>
              <a:t>Secondary navigation patterns</a:t>
            </a:r>
            <a:endParaRPr lang="en-US" altLang="en-US" sz="3200"/>
          </a:p>
          <a:p>
            <a:pPr lvl="1"/>
            <a:r>
              <a:rPr lang="en-US" altLang="en-US" sz="2800"/>
              <a:t>page swiping, scrolling tabs, accordian</a:t>
            </a:r>
            <a:endParaRPr lang="en-US" altLang="en-US"/>
          </a:p>
          <a:p>
            <a:pPr lvl="2"/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Integration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Models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A000120140530A02PPBG</vt:lpstr>
      <vt:lpstr>Ionic Notes</vt:lpstr>
      <vt:lpstr>Architecture</vt:lpstr>
      <vt:lpstr>Node.js</vt:lpstr>
      <vt:lpstr>AngularJS</vt:lpstr>
      <vt:lpstr>Install Dependencies and Create APP</vt:lpstr>
      <vt:lpstr>Project Structure</vt:lpstr>
      <vt:lpstr>Building Blocks</vt:lpstr>
      <vt:lpstr>Navigation</vt:lpstr>
      <vt:lpstr>Data Integration</vt:lpstr>
      <vt:lpstr>Develop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路光明</cp:lastModifiedBy>
  <cp:revision>98</cp:revision>
  <dcterms:created xsi:type="dcterms:W3CDTF">2018-10-31T10:54:00Z</dcterms:created>
  <dcterms:modified xsi:type="dcterms:W3CDTF">2019-12-26T08:17:11Z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