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314" r:id="rId4"/>
    <p:sldId id="284" r:id="rId5"/>
    <p:sldId id="323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Web Server</a:t>
            </a:r>
            <a:endParaRPr lang="en-US" altLang="zh-CN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2018-8-1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CentOS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Determine CentOS version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vim /etc/centos-release</a:t>
            </a:r>
            <a:endParaRPr lang="en-US" altLang="zh-CN" sz="2000" smtClean="0"/>
          </a:p>
          <a:p>
            <a:pPr marL="357505" lvl="0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400" smtClean="0"/>
              <a:t>Set up the system</a:t>
            </a:r>
            <a:endParaRPr lang="en-US" altLang="zh-CN" sz="24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-y update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groupinstall -y development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 Python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wget http://www.python.org/ftp/python/2.7.15/Python-2.7.15.tar.xz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xz -d Python-2.7.15.tar.xz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tar xvf Python-2.7.15.tar</a:t>
            </a:r>
            <a:endParaRPr lang="en-US" altLang="zh-CN" smtClean="0"/>
          </a:p>
          <a:p>
            <a:pPr marL="1271905" lvl="2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cd Python-2.7.15 &amp;&amp; ./configure --prefix=/usr/local &amp;&amp; make &amp;&amp; make install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yum install python-pip</a:t>
            </a:r>
            <a:endParaRPr lang="en-US" altLang="zh-CN" sz="2000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z="2000" smtClean="0"/>
              <a:t>sudo python -m pip install “django&lt;2”</a:t>
            </a:r>
            <a:endParaRPr lang="en-US" altLang="zh-CN" smtClean="0"/>
          </a:p>
          <a:p>
            <a:pPr marL="8147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  <a:p>
            <a:pPr marL="357505" lvl="1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856865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049270" y="3780790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Django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4430" y="3761105"/>
            <a:ext cx="3050540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Bootstrap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6234430" y="4996815"/>
            <a:ext cx="3242945" cy="10909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Apache + mod_wsgi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/etc/nginx/nginx.conf</a:t>
            </a:r>
            <a:endParaRPr lang="en-US" altLang="zh-CN"/>
          </a:p>
          <a:p>
            <a:pPr lvl="1"/>
            <a:r>
              <a:rPr lang="en-US" altLang="zh-CN"/>
              <a:t>/var/log/nginx/</a:t>
            </a:r>
            <a:endParaRPr lang="en-US" altLang="zh-CN"/>
          </a:p>
          <a:p>
            <a:pPr lvl="1"/>
            <a:r>
              <a:rPr lang="en-US" altLang="zh-CN"/>
              <a:t>nginx -v</a:t>
            </a:r>
            <a:endParaRPr lang="en-US" altLang="zh-CN"/>
          </a:p>
          <a:p>
            <a:pPr lvl="1"/>
            <a:r>
              <a:rPr lang="en-US" altLang="zh-CN"/>
              <a:t>nginx -h</a:t>
            </a:r>
            <a:endParaRPr lang="en-US" altLang="zh-CN"/>
          </a:p>
          <a:p>
            <a:pPr lvl="1"/>
            <a:r>
              <a:rPr lang="en-US" altLang="zh-CN"/>
              <a:t>service nginx start/stop/restart</a:t>
            </a:r>
            <a:endParaRPr lang="en-US" altLang="zh-CN"/>
          </a:p>
          <a:p>
            <a:pPr lvl="1"/>
            <a:r>
              <a:rPr lang="en-US" altLang="zh-CN"/>
              <a:t>nginx -s 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>
            <a:normAutofit/>
          </a:bodyPr>
          <a:p>
            <a:r>
              <a:rPr lang="en-US" altLang="zh-CN" smtClean="0"/>
              <a:t>Apache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Install</a:t>
            </a:r>
            <a:endParaRPr lang="en-US" altLang="zh-CN" smtClean="0"/>
          </a:p>
          <a:p>
            <a:pPr marL="357505" indent="-357505" algn="l">
              <a:lnSpc>
                <a:spcPct val="200000"/>
              </a:lnSpc>
              <a:buClr>
                <a:schemeClr val="accent1"/>
              </a:buClr>
              <a:buSzTx/>
              <a:buFont typeface="Wingdings" panose="05000000000000000000" pitchFamily="2" charset="2"/>
              <a:buChar char=""/>
            </a:pPr>
            <a:r>
              <a:rPr lang="en-US" altLang="zh-CN" smtClean="0"/>
              <a:t>Run as a service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httpd.exe -k install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conf/httpd.conf</a:t>
            </a:r>
            <a:endParaRPr lang="en-US" altLang="zh-CN" smtClean="0"/>
          </a:p>
          <a:p>
            <a:pPr lvl="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WSGI (Web Service Gateway Interface)</a:t>
            </a:r>
            <a:endParaRPr lang="en-US" altLang="zh-CN" smtClean="0"/>
          </a:p>
          <a:p>
            <a:pPr lvl="1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mod_wsgi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module to host python applications</a:t>
            </a:r>
            <a:endParaRPr lang="en-US" altLang="zh-CN" smtClean="0"/>
          </a:p>
          <a:p>
            <a:pPr lvl="2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en-US" altLang="zh-CN" smtClean="0"/>
              <a:t>pip install mod_wsgi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0、24、27、28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f"/>
  <p:tag name="KSO_WM_UNIT_INDEX" val="1"/>
  <p:tag name="KSO_WM_UNIT_ID" val="custom160402_2*f*1"/>
  <p:tag name="KSO_WM_UNIT_CLEAR" val="1"/>
  <p:tag name="KSO_WM_UNIT_LAYERLEVEL" val="1"/>
  <p:tag name="KSO_WM_UNIT_VALUE" val="198"/>
  <p:tag name="KSO_WM_UNIT_HIGHLIGHT" val="0"/>
  <p:tag name="KSO_WM_UNIT_COMPATIBLE" val="0"/>
  <p:tag name="KSO_WM_UNIT_PRESET_TEXT_INDEX" val="5"/>
  <p:tag name="KSO_WM_UNIT_PRESET_TEXT_LEN" val="23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TAG_VERSION" val="1.0"/>
  <p:tag name="KSO_WM_SLIDE_ID" val="custom160402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95"/>
  <p:tag name="KSO_WM_SLIDE_SIZE" val="828*358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演示</Application>
  <PresentationFormat>宽屏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Wingdings</vt:lpstr>
      <vt:lpstr>微软雅黑</vt:lpstr>
      <vt:lpstr>Arial Unicode MS</vt:lpstr>
      <vt:lpstr>Calibri</vt:lpstr>
      <vt:lpstr>1_A000120140530A02PPBG</vt:lpstr>
      <vt:lpstr>Web Server</vt:lpstr>
      <vt:lpstr>CentOS</vt:lpstr>
      <vt:lpstr>Web Server Architecture</vt:lpstr>
      <vt:lpstr>Nginx</vt:lpstr>
      <vt:lpstr>Apache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195</cp:revision>
  <dcterms:created xsi:type="dcterms:W3CDTF">2015-05-05T08:02:00Z</dcterms:created>
  <dcterms:modified xsi:type="dcterms:W3CDTF">2019-12-26T08:17:29Z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