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Applet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2017-6-2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演示</Application>
  <PresentationFormat>宽屏</PresentationFormat>
  <Paragraphs>201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Applet</vt:lpstr>
      <vt:lpstr>Framework 1/3</vt:lpstr>
      <vt:lpstr>Framework 2/3</vt:lpstr>
      <vt:lpstr>Framework 3/3</vt:lpstr>
      <vt:lpstr>Components</vt:lpstr>
      <vt:lpstr>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64</cp:revision>
  <dcterms:created xsi:type="dcterms:W3CDTF">2015-05-05T08:02:00Z</dcterms:created>
  <dcterms:modified xsi:type="dcterms:W3CDTF">2019-12-26T08:17:46Z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