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Linux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4/28/2020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apt-cache search pkg-name-part</a:t>
            </a:r>
            <a:endParaRPr lang="en-US" altLang="zh-CN"/>
          </a:p>
          <a:p>
            <a:r>
              <a:rPr lang="en-US" altLang="zh-CN"/>
              <a:t>dpkg -l	// List installed packages</a:t>
            </a:r>
            <a:endParaRPr lang="en-US" altLang="zh-CN"/>
          </a:p>
          <a:p>
            <a:r>
              <a:rPr lang="en-US" altLang="zh-CN"/>
              <a:t>/etc/apt/sources.list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69060" y="2567940"/>
            <a:ext cx="9256395" cy="39693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deb http://mirrors.aliyun.com/ubuntu/ xenial main restricted universe multiverse</a:t>
            </a:r>
            <a:endParaRPr lang="zh-CN" altLang="en-US"/>
          </a:p>
          <a:p>
            <a:r>
              <a:rPr lang="zh-CN" altLang="en-US"/>
              <a:t>deb http://mirrors.aliyun.com/ubuntu/ xenial-security main restricted universe multiverse</a:t>
            </a:r>
            <a:endParaRPr lang="zh-CN" altLang="en-US"/>
          </a:p>
          <a:p>
            <a:r>
              <a:rPr lang="zh-CN" altLang="en-US"/>
              <a:t>deb http://mirrors.aliyun.com/ubuntu/ xenial-updates main restricted universe multiverse</a:t>
            </a:r>
            <a:endParaRPr lang="zh-CN" altLang="en-US"/>
          </a:p>
          <a:p>
            <a:r>
              <a:rPr lang="zh-CN" altLang="en-US"/>
              <a:t>deb http://mirrors.aliyun.com/ubuntu/ xenial-proposed main restricted universe multiverse</a:t>
            </a:r>
            <a:endParaRPr lang="zh-CN" altLang="en-US"/>
          </a:p>
          <a:p>
            <a:r>
              <a:rPr lang="zh-CN" altLang="en-US"/>
              <a:t>deb http://mirrors.aliyun.com/ubuntu/ xenial-backports main restricted universe multiverse</a:t>
            </a:r>
            <a:endParaRPr lang="zh-CN" altLang="en-US"/>
          </a:p>
          <a:p>
            <a:r>
              <a:rPr lang="zh-CN" altLang="en-US"/>
              <a:t>deb-src http://mirrors.aliyun.com/ubuntu/ xenial main restricted universe multiverse</a:t>
            </a:r>
            <a:endParaRPr lang="zh-CN" altLang="en-US"/>
          </a:p>
          <a:p>
            <a:r>
              <a:rPr lang="zh-CN" altLang="en-US"/>
              <a:t>deb-src http://mirrors.aliyun.com/ubuntu/ xenial-security main restricted universe multiverse</a:t>
            </a:r>
            <a:endParaRPr lang="zh-CN" altLang="en-US"/>
          </a:p>
          <a:p>
            <a:r>
              <a:rPr lang="zh-CN" altLang="en-US"/>
              <a:t>deb-src http://mirrors.aliyun.com/ubuntu/ xenial-updates main restricted universe multiverse</a:t>
            </a:r>
            <a:endParaRPr lang="zh-CN" altLang="en-US"/>
          </a:p>
          <a:p>
            <a:r>
              <a:rPr lang="zh-CN" altLang="en-US"/>
              <a:t>deb-src http://mirrors.aliyun.com/ubuntu/ xenial-proposed main restricted universe multiverse</a:t>
            </a:r>
            <a:endParaRPr lang="zh-CN" altLang="en-US"/>
          </a:p>
          <a:p>
            <a:r>
              <a:rPr lang="zh-CN" altLang="en-US"/>
              <a:t>deb-src http://mirrors.aliyun.com/ubuntu/ xenial-backports main restricted universe multiverse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libglu1-mesa-dev freeglut3-dev mesa-common-dev</a:t>
            </a:r>
            <a:endParaRPr lang="en-US" altLang="zh-CN"/>
          </a:p>
          <a:p>
            <a:r>
              <a:rPr lang="en-US" altLang="zh-CN"/>
              <a:t>glxinfo |grep opengl -i</a:t>
            </a:r>
            <a:endParaRPr lang="en-US" altLang="zh-CN"/>
          </a:p>
          <a:p>
            <a:r>
              <a:rPr lang="en-US" altLang="zh-CN"/>
              <a:t>glxgears</a:t>
            </a:r>
            <a:endParaRPr lang="en-US" altLang="zh-CN"/>
          </a:p>
          <a:p>
            <a:r>
              <a:rPr lang="en-US" altLang="zh-CN"/>
              <a:t>Headless</a:t>
            </a:r>
            <a:endParaRPr lang="en-US" altLang="zh-CN"/>
          </a:p>
          <a:p>
            <a:pPr lvl="1"/>
            <a:r>
              <a:rPr lang="en-US" altLang="zh-CN"/>
              <a:t>Xvfb :5 -screen 0 800x600x24 &amp;</a:t>
            </a:r>
            <a:endParaRPr lang="en-US" altLang="zh-CN"/>
          </a:p>
          <a:p>
            <a:pPr lvl="1"/>
            <a:r>
              <a:rPr lang="en-US" altLang="zh-CN"/>
              <a:t>export DISPLAY=:5</a:t>
            </a:r>
            <a:endParaRPr lang="en-US" altLang="zh-CN"/>
          </a:p>
          <a:p>
            <a:pPr lvl="1"/>
            <a:r>
              <a:rPr lang="en-US" altLang="zh-CN"/>
              <a:t>glxgears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Workflow</a:t>
            </a:r>
            <a:endParaRPr lang="en-US" altLang="zh-CN"/>
          </a:p>
        </p:txBody>
      </p:sp>
      <p:pic>
        <p:nvPicPr>
          <p:cNvPr id="4" name="内容占位符 3" descr="git-workfl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211580"/>
            <a:ext cx="4153535" cy="5239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1368425"/>
          <a:ext cx="10515600" cy="281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750"/>
                <a:gridCol w="3817620"/>
                <a:gridCol w="2475230"/>
              </a:tblGrid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fetch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Fetch updates from server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git branch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branches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2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checkout {master/branch_name}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Switch to a branch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checkout -b {new_branch_name}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 a new branch and switch to it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merge {branch_name}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Merge a branch to master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614035" cy="4549140"/>
          </a:xfrm>
        </p:spPr>
        <p:txBody>
          <a:bodyPr/>
          <a:p>
            <a:r>
              <a:rPr lang="zh-CN" altLang="en-US"/>
              <a:t>this exceeds GitHub's file size limit</a:t>
            </a:r>
            <a:endParaRPr lang="zh-CN" altLang="en-US"/>
          </a:p>
          <a:p>
            <a:pPr lvl="1"/>
            <a:r>
              <a:rPr lang="en-US" altLang="zh-CN"/>
              <a:t>max size: 100M</a:t>
            </a:r>
            <a:endParaRPr lang="en-US" altLang="zh-CN"/>
          </a:p>
          <a:p>
            <a:pPr lvl="1"/>
            <a:r>
              <a:rPr lang="en-US" altLang="zh-CN"/>
              <a:t>If size of committed file is larger than this, when push, it will fail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git rebase -i origin/master</a:t>
            </a:r>
            <a:endParaRPr lang="en-US" altLang="zh-CN"/>
          </a:p>
          <a:p>
            <a:pPr lvl="3"/>
            <a:r>
              <a:rPr lang="en-US" altLang="zh-CN"/>
              <a:t>change commit to edit</a:t>
            </a:r>
            <a:endParaRPr lang="en-US" altLang="zh-CN"/>
          </a:p>
          <a:p>
            <a:pPr lvl="2"/>
            <a:r>
              <a:rPr lang="en-US" altLang="zh-CN"/>
              <a:t>git rm large_file</a:t>
            </a:r>
            <a:endParaRPr lang="en-US" altLang="zh-CN"/>
          </a:p>
          <a:p>
            <a:pPr lvl="2"/>
            <a:r>
              <a:rPr lang="en-US" altLang="zh-CN"/>
              <a:t>git commit --amend</a:t>
            </a:r>
            <a:endParaRPr lang="en-US" altLang="zh-CN"/>
          </a:p>
          <a:p>
            <a:pPr lvl="2"/>
            <a:r>
              <a:rPr lang="en-US" altLang="zh-CN"/>
              <a:t>git rebase --continue</a:t>
            </a:r>
            <a:endParaRPr lang="en-US" altLang="zh-CN"/>
          </a:p>
          <a:p>
            <a:pPr lvl="0"/>
            <a:r>
              <a:rPr lang="en-US" altLang="zh-CN" sz="2400"/>
              <a:t>First-time push after repository newly created</a:t>
            </a:r>
            <a:endParaRPr lang="en-US" altLang="zh-CN" sz="2400"/>
          </a:p>
          <a:p>
            <a:pPr lvl="1"/>
            <a:r>
              <a:rPr lang="en-US" altLang="zh-CN" sz="2000"/>
              <a:t>git push origin master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Chinese 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apt-get install ttf-wqy-microhei  #文泉驿-微米黑</a:t>
            </a:r>
            <a:endParaRPr lang="en-US" altLang="zh-CN"/>
          </a:p>
          <a:p>
            <a:pPr lvl="1"/>
            <a:r>
              <a:rPr lang="en-US" altLang="zh-CN"/>
              <a:t>sudo apt-get install ttf-wqy-zenhei  #文泉驿-正黑</a:t>
            </a:r>
            <a:endParaRPr lang="en-US" altLang="zh-CN"/>
          </a:p>
          <a:p>
            <a:pPr lvl="1"/>
            <a:r>
              <a:rPr lang="en-US" altLang="zh-CN"/>
              <a:t>sudo apt-get install xfonts-wqy #文泉驿-点阵宋体</a:t>
            </a:r>
            <a:endParaRPr lang="en-US" altLang="zh-CN"/>
          </a:p>
          <a:p>
            <a:pPr lvl="0"/>
            <a:r>
              <a:rPr lang="en-US" altLang="zh-CN"/>
              <a:t>List Installed Fonts</a:t>
            </a:r>
            <a:endParaRPr lang="en-US" altLang="zh-CN"/>
          </a:p>
          <a:p>
            <a:pPr lvl="1"/>
            <a:r>
              <a:rPr lang="en-US" altLang="zh-CN"/>
              <a:t>fc-list</a:t>
            </a:r>
            <a:endParaRPr lang="en-US" altLang="zh-CN"/>
          </a:p>
          <a:p>
            <a:pPr lvl="1"/>
            <a:r>
              <a:rPr lang="en-US" altLang="zh-CN"/>
              <a:t>fc-list -v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- 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9715" cy="5135245"/>
          </a:xfrm>
        </p:spPr>
        <p:txBody>
          <a:bodyPr>
            <a:normAutofit/>
          </a:bodyPr>
          <a:p>
            <a:r>
              <a:rPr lang="en-US" altLang="zh-CN"/>
              <a:t>Check swap enabled or not</a:t>
            </a:r>
            <a:endParaRPr lang="en-US" altLang="zh-CN"/>
          </a:p>
          <a:p>
            <a:pPr lvl="1"/>
            <a:r>
              <a:rPr lang="en-US" altLang="zh-CN"/>
              <a:t>sudo swapon -s</a:t>
            </a:r>
            <a:endParaRPr lang="en-US" altLang="zh-CN"/>
          </a:p>
          <a:p>
            <a:pPr lvl="0"/>
            <a:r>
              <a:rPr lang="en-US" altLang="zh-CN"/>
              <a:t>Create swap manually</a:t>
            </a:r>
            <a:endParaRPr lang="en-US" altLang="zh-CN"/>
          </a:p>
          <a:p>
            <a:pPr lvl="1"/>
            <a:r>
              <a:rPr lang="en-US" altLang="zh-CN"/>
              <a:t>Create swap file</a:t>
            </a:r>
            <a:endParaRPr lang="en-US" altLang="zh-CN"/>
          </a:p>
          <a:p>
            <a:pPr lvl="2"/>
            <a:r>
              <a:rPr lang="en-US" altLang="zh-CN"/>
              <a:t>swap_size = 2 * mem_size</a:t>
            </a:r>
            <a:endParaRPr lang="en-US" altLang="zh-CN"/>
          </a:p>
          <a:p>
            <a:pPr lvl="2"/>
            <a:r>
              <a:rPr lang="en-US" altLang="zh-CN"/>
              <a:t>sudo fallocate -l 4G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1"/>
            <a:r>
              <a:rPr lang="en-US" altLang="zh-CN"/>
              <a:t>Make it swap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1"/>
            <a:r>
              <a:rPr lang="en-US" altLang="zh-CN"/>
              <a:t>Enable swap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1"/>
            <a:r>
              <a:rPr lang="en-US" altLang="zh-CN"/>
              <a:t>Disable swap</a:t>
            </a:r>
            <a:endParaRPr lang="en-US" altLang="zh-CN"/>
          </a:p>
          <a:p>
            <a:pPr lvl="2"/>
            <a:r>
              <a:rPr lang="en-US" altLang="zh-CN" sz="1800"/>
              <a:t>sudo swapoff /swapfile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810" y="1198245"/>
            <a:ext cx="5339715" cy="513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Setup swap perment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/etc/fstab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/swapfile none swap sw 0 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/etc/sysctl.conf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vm.swappiness=10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sysctl -p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48e3528c-8aea-40e3-bee9-4782602d0bb5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c84166d6-b92f-4771-9f73-5aa7e5d6f67b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UNIT_TABLE_BEAUTIFY" val="smartTable{1c9fd758-9712-4dea-bfb8-56780a6bfae1}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4041</Words>
  <Application>WPS 演示</Application>
  <PresentationFormat>宽屏</PresentationFormat>
  <Paragraphs>254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Linux Notes</vt:lpstr>
      <vt:lpstr>Chinese Fonts</vt:lpstr>
      <vt:lpstr>Bash - Input Parameters</vt:lpstr>
      <vt:lpstr>Bash - String Operations</vt:lpstr>
      <vt:lpstr>Bash - Statements</vt:lpstr>
      <vt:lpstr>Base64 Encoding/Decoding</vt:lpstr>
      <vt:lpstr>System Info</vt:lpstr>
      <vt:lpstr>Admin</vt:lpstr>
      <vt:lpstr>Swap</vt:lpstr>
      <vt:lpstr>Apt</vt:lpstr>
      <vt:lpstr>3D Support</vt:lpstr>
      <vt:lpstr>Git Workflow</vt:lpstr>
      <vt:lpstr>Git Commands</vt:lpstr>
      <vt:lpstr>Git 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125</cp:revision>
  <dcterms:created xsi:type="dcterms:W3CDTF">2019-06-19T02:08:00Z</dcterms:created>
  <dcterms:modified xsi:type="dcterms:W3CDTF">2020-06-11T06:53:17Z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