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85" r:id="rId5"/>
    <p:sldId id="257" r:id="rId6"/>
    <p:sldId id="269" r:id="rId7"/>
    <p:sldId id="270" r:id="rId8"/>
    <p:sldId id="271" r:id="rId9"/>
    <p:sldId id="299" r:id="rId10"/>
    <p:sldId id="259" r:id="rId11"/>
    <p:sldId id="261" r:id="rId12"/>
    <p:sldId id="263" r:id="rId13"/>
    <p:sldId id="258" r:id="rId14"/>
    <p:sldId id="280" r:id="rId15"/>
    <p:sldId id="260" r:id="rId16"/>
    <p:sldId id="262" r:id="rId17"/>
    <p:sldId id="265" r:id="rId18"/>
    <p:sldId id="309" r:id="rId19"/>
    <p:sldId id="311" r:id="rId20"/>
    <p:sldId id="31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6.png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Docker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051425"/>
            <a:ext cx="9144000" cy="741680"/>
          </a:xfrm>
        </p:spPr>
        <p:txBody>
          <a:bodyPr>
            <a:noAutofit/>
          </a:bodyPr>
          <a:lstStyle/>
          <a:p>
            <a:endParaRPr lang="en-US" altLang="zh-CN" sz="2000"/>
          </a:p>
          <a:p>
            <a:r>
              <a:rPr lang="en-US" altLang="zh-CN" sz="2000"/>
              <a:t>Sparks Lu</a:t>
            </a:r>
            <a:endParaRPr lang="en-US" altLang="zh-CN" sz="2000"/>
          </a:p>
          <a:p>
            <a:r>
              <a:rPr lang="en-US" altLang="zh-CN" sz="2000"/>
              <a:t>Last updated: 1/30/2020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Container Lifecycle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9865" y="1283970"/>
            <a:ext cx="711073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91785" cy="5410200"/>
          </a:xfrm>
        </p:spPr>
        <p:txBody>
          <a:bodyPr>
            <a:normAutofit fontScale="80000"/>
          </a:bodyPr>
          <a:p>
            <a:r>
              <a:rPr lang="en-US" altLang="zh-CN"/>
              <a:t>docker commands</a:t>
            </a:r>
            <a:endParaRPr lang="en-US" altLang="zh-CN"/>
          </a:p>
          <a:p>
            <a:pPr lvl="1"/>
            <a:r>
              <a:rPr lang="en-US" altLang="zh-CN"/>
              <a:t>docker version/info</a:t>
            </a:r>
            <a:endParaRPr lang="en-US" altLang="zh-CN"/>
          </a:p>
          <a:p>
            <a:pPr lvl="1"/>
            <a:r>
              <a:rPr lang="en-US" altLang="zh-CN"/>
              <a:t>docker pull busybox	// pull busy image from docker registry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 run {image-name}	// create a new container and run an image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-it	// interactive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/>
              <a:t>-p {port-number-host}:{port-number-container}</a:t>
            </a:r>
            <a:endParaRPr lang="en-US" altLang="zh-CN"/>
          </a:p>
          <a:p>
            <a:pPr lvl="2"/>
            <a:r>
              <a:rPr lang="en-US" altLang="zh-CN"/>
              <a:t>-d	// daemon mode</a:t>
            </a:r>
            <a:endParaRPr lang="en-US" altLang="zh-CN"/>
          </a:p>
          <a:p>
            <a:pPr lvl="2"/>
            <a:r>
              <a:rPr lang="en-US" altLang="zh-CN"/>
              <a:t>--restart=always</a:t>
            </a:r>
            <a:endParaRPr lang="en-US" altLang="zh-CN"/>
          </a:p>
          <a:p>
            <a:pPr lvl="1"/>
            <a:r>
              <a:rPr lang="en-US" altLang="zh-CN"/>
              <a:t>docker images	// list installed images</a:t>
            </a:r>
            <a:endParaRPr lang="en-US" altLang="zh-CN"/>
          </a:p>
          <a:p>
            <a:pPr lvl="1"/>
            <a:r>
              <a:rPr lang="en-US" altLang="zh-CN"/>
              <a:t>docker image build -t {image-name} .</a:t>
            </a:r>
            <a:endParaRPr lang="en-US" altLang="zh-CN"/>
          </a:p>
          <a:p>
            <a:pPr lvl="1"/>
            <a:r>
              <a:rPr lang="en-US" altLang="zh-CN"/>
              <a:t>docker container run --name {container-name} {image-name}</a:t>
            </a:r>
            <a:endParaRPr lang="en-US" altLang="zh-CN"/>
          </a:p>
          <a:p>
            <a:pPr lvl="1"/>
            <a:r>
              <a:rPr lang="en-US" altLang="zh-CN"/>
              <a:t>docker container rm --force {container-name}</a:t>
            </a:r>
            <a:endParaRPr lang="en-US" altLang="zh-CN"/>
          </a:p>
          <a:p>
            <a:pPr lvl="1"/>
            <a:r>
              <a:rPr lang="en-US" altLang="zh-CN"/>
              <a:t>docker rmi {image-id}</a:t>
            </a:r>
            <a:endParaRPr lang="en-US" altLang="zh-CN"/>
          </a:p>
          <a:p>
            <a:pPr lvl="1"/>
            <a:r>
              <a:rPr lang="en-US" altLang="zh-CN"/>
              <a:t>docker inspect {image-name}</a:t>
            </a:r>
            <a:endParaRPr lang="en-US" altLang="zh-CN"/>
          </a:p>
          <a:p>
            <a:pPr lvl="1"/>
            <a:r>
              <a:rPr lang="en-US" altLang="zh-CN"/>
              <a:t>docker ps	// list containers</a:t>
            </a:r>
            <a:endParaRPr lang="en-US" altLang="zh-CN"/>
          </a:p>
          <a:p>
            <a:pPr lvl="2"/>
            <a:r>
              <a:rPr lang="en-US" altLang="zh-CN" sz="1800"/>
              <a:t>-a	// list all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172210"/>
            <a:ext cx="5391785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/>
              <a:t>docker history {image-id}</a:t>
            </a:r>
            <a:endParaRPr lang="en-US" altLang="zh-CN" sz="2000"/>
          </a:p>
          <a:p>
            <a:pPr lvl="1"/>
            <a:r>
              <a:rPr lang="en-US" altLang="zh-CN"/>
              <a:t>docker top/stats/attach/pause/unpause/kill/stop/rm {container-id}</a:t>
            </a:r>
            <a:endParaRPr lang="en-US" altLang="zh-CN"/>
          </a:p>
          <a:p>
            <a:pPr lvl="1"/>
            <a:r>
              <a:rPr lang="en-US" altLang="zh-CN"/>
              <a:t>service docker start/stop	// stop Docker daemon</a:t>
            </a:r>
            <a:endParaRPr lang="en-US" altLang="zh-CN"/>
          </a:p>
          <a:p>
            <a:pPr lvl="1"/>
            <a:r>
              <a:rPr lang="en-US" altLang="zh-CN"/>
              <a:t>docker network ls, docker network inspect {name}</a:t>
            </a:r>
            <a:endParaRPr lang="en-US" altLang="zh-CN"/>
          </a:p>
          <a:p>
            <a:pPr lvl="1"/>
            <a:r>
              <a:rPr lang="en-US" altLang="zh-CN"/>
              <a:t>docker exec -it &lt;container_name&gt; /bin/bash</a:t>
            </a:r>
            <a:endParaRPr lang="en-US" altLang="zh-CN"/>
          </a:p>
          <a:p>
            <a:pPr lvl="1"/>
            <a:r>
              <a:rPr lang="en-US" altLang="zh-CN"/>
              <a:t>docker volume ls, docker volume inspect {volume-name}, docker volume rm {volume-name}, docker volume prune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Volume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11580"/>
            <a:ext cx="6217285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 sz="2000"/>
              <a:t>Volumes in image are added when run container.</a:t>
            </a:r>
            <a:endParaRPr lang="en-US" altLang="zh-CN" sz="2000"/>
          </a:p>
          <a:p>
            <a:pPr lvl="1"/>
            <a:r>
              <a:rPr lang="en-US" altLang="zh-CN" sz="2000"/>
              <a:t>Volume data is preserved across runs.</a:t>
            </a:r>
            <a:endParaRPr lang="en-US" altLang="zh-CN"/>
          </a:p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docker volume ls</a:t>
            </a:r>
            <a:endParaRPr lang="en-US" altLang="zh-CN"/>
          </a:p>
        </p:txBody>
      </p:sp>
      <p:pic>
        <p:nvPicPr>
          <p:cNvPr id="6" name="图片 5" descr="types-of-mounts-volu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366520"/>
            <a:ext cx="4781550" cy="242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530975" cy="1655445"/>
          </a:xfrm>
        </p:spPr>
        <p:txBody>
          <a:bodyPr>
            <a:normAutofit lnSpcReduction="20000"/>
          </a:bodyPr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 sz="2000"/>
              <a:t>Tells docker how to build an image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Build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docker build -t {image-name}:{tag-name} dir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-t: with tag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369175" y="777875"/>
            <a:ext cx="43414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#This is a sample Image </a:t>
            </a:r>
            <a:endParaRPr lang="zh-CN" altLang="en-US"/>
          </a:p>
          <a:p>
            <a:r>
              <a:rPr lang="zh-CN" altLang="en-US"/>
              <a:t>FROM ubuntu </a:t>
            </a:r>
            <a:endParaRPr lang="zh-CN" altLang="en-US"/>
          </a:p>
          <a:p>
            <a:r>
              <a:rPr lang="zh-CN" altLang="en-US"/>
              <a:t>MAINTAINER demousr@gmail.com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 apt-get update </a:t>
            </a:r>
            <a:endParaRPr lang="zh-CN" altLang="en-US"/>
          </a:p>
          <a:p>
            <a:r>
              <a:rPr lang="zh-CN" altLang="en-US"/>
              <a:t>RUN apt-get install –y nginx </a:t>
            </a:r>
            <a:endParaRPr lang="zh-CN" altLang="en-US"/>
          </a:p>
          <a:p>
            <a:r>
              <a:rPr lang="zh-CN" altLang="en-US"/>
              <a:t>CMD [“echo”,”Image created”] 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38200" y="2867025"/>
          <a:ext cx="10904855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5"/>
                <a:gridCol w="5582920"/>
                <a:gridCol w="35344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FROM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what image to pull from the Docker Hub repository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WORKDIR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Work dir in container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WORKDIR {dirname}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 local files into container. Preferred than “ADD”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Mainly used to install new package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CMD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the commands to run within the container. Only one CMD can be executed per Dockerfile.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CMD [“echo”, “Image created”]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MAINTAINER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ENV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environment variable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ENV {key1}={value1}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EXPOSE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Indicates the ports on which a container listens for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ENTRYPOINT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Set the image's main command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Expose storage area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87010" cy="5434330"/>
          </a:xfrm>
        </p:spPr>
        <p:txBody>
          <a:bodyPr>
            <a:normAutofit fontScale="90000" lnSpcReduction="20000"/>
          </a:bodyPr>
          <a:p>
            <a:pPr lvl="0"/>
            <a:r>
              <a:rPr lang="en-US" altLang="zh-CN" sz="2400">
                <a:sym typeface="+mn-ea"/>
              </a:rPr>
              <a:t>Intro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Used to run multiple containers as a single service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https://docs.docker.com/compose/compose-file/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docker-compose commands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docker-compose build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up -d	// create and start containers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-d: in daemon mode</a:t>
            </a:r>
            <a:endParaRPr lang="en-US" altLang="zh-CN" sz="2000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docker-compose down	// Stop and remove containers, networks, images and volumes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run web env	// show env variables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logs	// show logs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ps	// list containers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images	// list images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-h		// show help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39865" y="1198245"/>
            <a:ext cx="5260975" cy="5434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2400">
                <a:sym typeface="+mn-ea"/>
              </a:rPr>
              <a:t>docker-compose.yml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ports {host}:{container}, ports {container}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expose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ports are not exposed to host machine, only exposed to linked services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volumes: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path-based volume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- /host/path:/container/path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named volume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named_volume_name: /container/path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the volume will get saved to /var/lib/docker/volumes/named_volume_name/_data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/>
              <a:t>create a volume only</a:t>
            </a:r>
            <a:endParaRPr lang="en-US" altLang="zh-CN"/>
          </a:p>
          <a:p>
            <a:pPr lvl="3"/>
            <a:r>
              <a:rPr lang="en-US" altLang="zh-CN"/>
              <a:t>- /container/path</a:t>
            </a:r>
            <a:endParaRPr lang="en-US" altLang="zh-CN"/>
          </a:p>
          <a:p>
            <a:pPr lvl="1"/>
            <a:r>
              <a:rPr lang="en-US" altLang="zh-CN"/>
              <a:t>command</a:t>
            </a:r>
            <a:endParaRPr lang="en-US" altLang="zh-CN"/>
          </a:p>
          <a:p>
            <a:pPr lvl="2"/>
            <a:r>
              <a:rPr lang="en-US" altLang="zh-CN"/>
              <a:t>override default command in Dockerfile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docker-machine commands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docker-machine create  -d virtualbox {machine-name}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160">
                <a:sym typeface="+mn-ea"/>
              </a:rPr>
              <a:t>-d/--driver: which provider the machine should be created on (VirtualBox, DigitalOcean, AWS, etc.)</a:t>
            </a:r>
            <a:endParaRPr lang="en-US" altLang="zh-CN" sz="2160"/>
          </a:p>
          <a:p>
            <a:pPr lvl="1"/>
            <a:r>
              <a:rPr lang="en-US" altLang="zh-CN" sz="2400">
                <a:sym typeface="+mn-ea"/>
              </a:rPr>
              <a:t>eval $(docker-machine env dev)</a:t>
            </a:r>
            <a:endParaRPr lang="en-US" altLang="zh-CN" sz="2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docker-machine ls</a:t>
            </a:r>
            <a:endParaRPr lang="en-US" altLang="zh-CN" sz="2400"/>
          </a:p>
          <a:p>
            <a:pPr lvl="1"/>
            <a:r>
              <a:rPr lang="en-US" altLang="zh-CN" sz="2400"/>
              <a:t>docker-machine ip default</a:t>
            </a:r>
            <a:endParaRPr lang="en-US" altLang="zh-CN" sz="2400"/>
          </a:p>
          <a:p>
            <a:pPr lvl="1"/>
            <a:r>
              <a:rPr lang="en-US" altLang="zh-CN" sz="2400"/>
              <a:t>docker-machine start {docker-machine-name}</a:t>
            </a:r>
            <a:endParaRPr lang="en-US" altLang="zh-CN" sz="2400"/>
          </a:p>
          <a:p>
            <a:pPr lvl="1"/>
            <a:r>
              <a:rPr lang="en-US" altLang="zh-CN" sz="2400"/>
              <a:t>eval "$(docker-machine env dev)"	# make a machine active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Alpine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 minimal docker image based on Alpine Linux with a complete package index and only 5MB in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tmpfs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35370" cy="4549140"/>
          </a:xfrm>
        </p:spPr>
        <p:txBody>
          <a:bodyPr/>
          <a:p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Do not persist in either the host or the container writable layer</a:t>
            </a:r>
            <a:endParaRPr lang="en-US" altLang="zh-CN"/>
          </a:p>
          <a:p>
            <a:pPr lvl="0"/>
            <a:r>
              <a:rPr lang="en-US" altLang="zh-CN"/>
              <a:t>Limitations</a:t>
            </a:r>
            <a:endParaRPr lang="en-US" altLang="zh-CN"/>
          </a:p>
          <a:p>
            <a:pPr lvl="1"/>
            <a:r>
              <a:rPr lang="en-US" altLang="zh-CN"/>
              <a:t>Cannot share between containers</a:t>
            </a:r>
            <a:endParaRPr lang="en-US" altLang="zh-CN"/>
          </a:p>
          <a:p>
            <a:pPr lvl="1"/>
            <a:r>
              <a:rPr lang="en-US" altLang="zh-CN"/>
              <a:t>Only available when host is Linux</a:t>
            </a:r>
            <a:endParaRPr lang="en-US" altLang="zh-CN"/>
          </a:p>
          <a:p>
            <a:pPr lvl="0"/>
            <a:r>
              <a:rPr lang="en-US" altLang="zh-CN"/>
              <a:t>Configure</a:t>
            </a:r>
            <a:endParaRPr lang="en-US" altLang="zh-CN"/>
          </a:p>
          <a:p>
            <a:pPr lvl="1"/>
            <a:r>
              <a:rPr lang="en-US" altLang="zh-CN"/>
              <a:t>In docker-compose.yml</a:t>
            </a:r>
            <a:endParaRPr lang="en-US" altLang="zh-CN"/>
          </a:p>
          <a:p>
            <a:pPr lvl="2"/>
            <a:r>
              <a:rPr lang="en-US" altLang="zh-CN"/>
              <a:t>version 3.6</a:t>
            </a:r>
            <a:r>
              <a:rPr lang="zh-CN" altLang="en-US"/>
              <a:t>或以上</a:t>
            </a:r>
            <a:endParaRPr lang="zh-CN" altLang="en-US"/>
          </a:p>
          <a:p>
            <a:pPr lvl="2"/>
            <a:r>
              <a:rPr lang="en-US" altLang="zh-CN"/>
              <a:t>tmpfs: /tmp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43445" y="721995"/>
            <a:ext cx="4772025" cy="2466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Clean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sudo docker system prune -a -f</a:t>
            </a:r>
            <a:endParaRPr lang="zh-CN" altLang="en-US"/>
          </a:p>
          <a:p>
            <a:r>
              <a:rPr lang="en-US" altLang="zh-CN"/>
              <a:t>/var/lib/docker</a:t>
            </a:r>
            <a:endParaRPr lang="en-US" altLang="zh-CN"/>
          </a:p>
          <a:p>
            <a:pPr lvl="1"/>
            <a:r>
              <a:rPr lang="en-US" altLang="zh-CN"/>
              <a:t>Huge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zh-CN" altLang="en-US"/>
              <a:t>https://docs.docker.com/develop/develop-images/dockerfile_best-practices/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https://www.tutorialspoint.com/docker/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08850" cy="5187315"/>
          </a:xfrm>
        </p:spPr>
        <p:txBody>
          <a:bodyPr>
            <a:normAutofit/>
          </a:bodyPr>
          <a:p>
            <a:r>
              <a:rPr lang="en-US" altLang="zh-CN" sz="1800"/>
              <a:t>Concept</a:t>
            </a:r>
            <a:endParaRPr lang="en-US" altLang="zh-CN" sz="1800"/>
          </a:p>
          <a:p>
            <a:pPr lvl="1"/>
            <a:r>
              <a:rPr lang="en-US" altLang="zh-CN" sz="1600"/>
              <a:t>Docker: a platform to build, share, and run applications with containers</a:t>
            </a:r>
            <a:endParaRPr lang="en-US" altLang="zh-CN" sz="1600"/>
          </a:p>
          <a:p>
            <a:pPr lvl="1"/>
            <a:r>
              <a:rPr lang="en-US" altLang="zh-CN" sz="1600"/>
              <a:t>container: a running process</a:t>
            </a:r>
            <a:endParaRPr lang="en-US" altLang="zh-CN" sz="1600"/>
          </a:p>
          <a:p>
            <a:pPr lvl="1"/>
            <a:r>
              <a:rPr lang="en-US" altLang="zh-CN" sz="1600"/>
              <a:t>Docker image: everything needed to run an application</a:t>
            </a:r>
            <a:endParaRPr lang="en-US" altLang="zh-CN" sz="1600"/>
          </a:p>
          <a:p>
            <a:pPr lvl="1"/>
            <a:r>
              <a:rPr lang="en-US" altLang="zh-CN" sz="1600"/>
              <a:t>Dokerfile: describe how to assemble a private filesystem for a container</a:t>
            </a:r>
            <a:endParaRPr lang="en-US" altLang="zh-CN" sz="1600"/>
          </a:p>
          <a:p>
            <a:pPr lvl="0"/>
            <a:r>
              <a:rPr lang="en-US" altLang="zh-CN" sz="1800"/>
              <a:t>Install</a:t>
            </a:r>
            <a:endParaRPr lang="en-US" altLang="zh-CN" sz="1800"/>
          </a:p>
          <a:p>
            <a:pPr lvl="1"/>
            <a:r>
              <a:rPr lang="en-US" altLang="zh-CN" sz="1600"/>
              <a:t>Docker for Windows</a:t>
            </a:r>
            <a:endParaRPr lang="en-US" altLang="zh-CN" sz="1600"/>
          </a:p>
          <a:p>
            <a:pPr lvl="2"/>
            <a:r>
              <a:rPr lang="en-US" altLang="zh-CN" sz="1400"/>
              <a:t>https://github.com/docker/toolbox/releases</a:t>
            </a:r>
            <a:endParaRPr lang="en-US" altLang="zh-CN" sz="1400"/>
          </a:p>
          <a:p>
            <a:pPr lvl="2"/>
            <a:r>
              <a:rPr lang="en-US" altLang="zh-CN" sz="1400"/>
              <a:t>Start “Docker Quickstart Terminal”</a:t>
            </a:r>
            <a:endParaRPr lang="en-US" altLang="zh-CN" sz="1400"/>
          </a:p>
          <a:p>
            <a:pPr lvl="1"/>
            <a:r>
              <a:rPr lang="en-US" altLang="zh-CN" sz="1600"/>
              <a:t>Ubuntu Linux</a:t>
            </a:r>
            <a:endParaRPr lang="en-US" altLang="zh-CN" sz="1600"/>
          </a:p>
          <a:p>
            <a:pPr lvl="2"/>
            <a:r>
              <a:rPr lang="en-US" altLang="zh-CN" sz="1400"/>
              <a:t>sudo apt install apt-transport-https ca-certificates curl gnupg-agent software-properties-common</a:t>
            </a:r>
            <a:endParaRPr lang="en-US" altLang="zh-CN" sz="1400"/>
          </a:p>
          <a:p>
            <a:pPr lvl="2"/>
            <a:r>
              <a:rPr lang="en-US" altLang="zh-CN" sz="1400"/>
              <a:t>curl -fsSL https://download.docker.com/linux/ubuntu/gpg | sudo apt-key add -</a:t>
            </a:r>
            <a:endParaRPr lang="en-US" altLang="zh-CN" sz="1400"/>
          </a:p>
          <a:p>
            <a:pPr lvl="1"/>
            <a:r>
              <a:rPr lang="en-US" altLang="zh-CN" sz="1600"/>
              <a:t>CentOS</a:t>
            </a:r>
            <a:endParaRPr lang="en-US" altLang="zh-CN" sz="1600"/>
          </a:p>
          <a:p>
            <a:pPr lvl="1"/>
            <a:r>
              <a:rPr lang="en-US" altLang="zh-CN" sz="1600"/>
              <a:t>Test install: docker run hello-world</a:t>
            </a:r>
            <a:endParaRPr lang="en-US" altLang="zh-CN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7060" y="1330960"/>
            <a:ext cx="384810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Ubuntu16.04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en-US" altLang="zh-CN"/>
              <a:t>Install Docker Engine - Community (deb)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Download and install .deb for docker-ce docker-ce-cli, and containerd.io from https://download.docker.com/linux/ubuntu/dists/</a:t>
            </a:r>
            <a:endParaRPr lang="en-US" altLang="zh-CN" sz="2000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sudo docker run hello-world	# test installation</a:t>
            </a:r>
            <a:endParaRPr lang="en-US" altLang="zh-CN" sz="2000"/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sudo apt install docker.io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 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"https://github.com/docker/compose/releases/download/1.25.3/docker-compose-$(uname -s)-$(uname -m)" -o /usr/local/bin/docker-compose	# slow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curl -L https://get.daocloud.io/docker/compose/releases/download/1.25.3/docker-compose-`uname -s`-`uname -m` -o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chmod +x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docker-compose --version	# test installation</a:t>
            </a:r>
            <a:endParaRPr lang="en-US" altLang="zh-CN"/>
          </a:p>
          <a:p>
            <a:pPr lvl="0" fontAlgn="auto">
              <a:lnSpc>
                <a:spcPct val="100000"/>
              </a:lnSpc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16.04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Install Docker Machine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Download docker-machine from https://github.com/docker/machine/releases/download/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docker-machine --version	# test installation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https://www.virtualbox.org/download/oracle_vbox_2016.asc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sh -c 'echo "deb http://download.virtualbox.org/virtualbox/debian $(lsb_release -sc) contrib" &gt;&gt; /etc/apt/sources.list.d/virtualbox.list'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update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install virtualbox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Aliyun Ubuntu 16.04 (3)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Engine</a:t>
            </a:r>
            <a:endParaRPr lang="en-US" altLang="zh-CN"/>
          </a:p>
          <a:p>
            <a:pPr lvl="1"/>
            <a:r>
              <a:rPr lang="zh-CN" altLang="en-US"/>
              <a:t>sudo curl -fsSL https://get.docker.com | bash -s docker --mirror Aliyun</a:t>
            </a:r>
            <a:endParaRPr lang="zh-CN" altLang="en-US"/>
          </a:p>
          <a:p>
            <a:pPr lvl="1"/>
            <a:r>
              <a:rPr lang="zh-CN" altLang="en-US"/>
              <a:t>sudo -E sh -c 'apt-get install -y -qq --no-install-recommends docker-ce &gt;/dev/null'</a:t>
            </a:r>
            <a:endParaRPr lang="zh-CN" altLang="en-US"/>
          </a:p>
          <a:p>
            <a:pPr lvl="1"/>
            <a:r>
              <a:rPr lang="zh-CN" altLang="en-US"/>
              <a:t>sudo -E sh -c 'docker version'</a:t>
            </a:r>
            <a:endParaRPr lang="zh-CN" altLang="en-US"/>
          </a:p>
          <a:p>
            <a:pPr lvl="1"/>
            <a:r>
              <a:rPr lang="en-US" altLang="zh-CN"/>
              <a:t>sudo docker run hello-world	# test install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CentOS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8750"/>
          </a:xfrm>
        </p:spPr>
        <p:txBody>
          <a:bodyPr>
            <a:normAutofit fontScale="70000"/>
          </a:bodyPr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https://www.digitalocean.com/community/tutorials/how-to-install-and-use-docker-compose-on-centos-7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check-update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yum install -y yum-utils device-mapper-persistent-data lvm2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vim /usr/bin/yum-config-manager</a:t>
            </a:r>
            <a:endParaRPr lang="en-US" altLang="zh-CN" sz="1800">
              <a:sym typeface="+mn-ea"/>
            </a:endParaRPr>
          </a:p>
          <a:p>
            <a:pPr lvl="2" algn="l" fontAlgn="auto">
              <a:lnSpc>
                <a:spcPct val="100000"/>
              </a:lnSpc>
              <a:buClrTx/>
              <a:buSzTx/>
            </a:pPr>
            <a:r>
              <a:rPr lang="en-US" altLang="zh-CN">
                <a:sym typeface="+mn-ea"/>
              </a:rPr>
              <a:t>modify first line from #/usr/bin/python to /usr/bin/python?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yum-config-manager --add-repo https://download.docker.com/linux/centos/docker-ce.repo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install docker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docker-compose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"https://github.com/docker/compose/releases/download/1.23.2/docker-compose-$(uname -s)-$(uname -m)" -o /usr/local/bin/docker-compose</a:t>
            </a:r>
            <a:endParaRPr lang="en-US" altLang="zh-CN" sz="1800">
              <a:solidFill>
                <a:schemeClr val="bg1">
                  <a:lumMod val="75000"/>
                </a:schemeClr>
              </a:solidFill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620">
                <a:solidFill>
                  <a:schemeClr val="bg1">
                    <a:lumMod val="75000"/>
                  </a:schemeClr>
                </a:solidFill>
              </a:rPr>
              <a:t>Or download directly from https://github.com/docker/compose/releases</a:t>
            </a:r>
            <a:endParaRPr lang="en-US" altLang="zh-CN" sz="1620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curl -L https://get.daocloud.io/docker/compose/releases/download/1.25.3/docker-compose-`uname -s`-`uname -m` -o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sudo chmod +x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docker-compose --version</a:t>
            </a:r>
            <a:endParaRPr lang="en-US" altLang="zh-CN" sz="1800"/>
          </a:p>
          <a:p>
            <a:pPr lvl="0" fontAlgn="auto">
              <a:lnSpc>
                <a:spcPct val="100000"/>
              </a:lnSpc>
            </a:pPr>
            <a:r>
              <a:rPr lang="en-US" altLang="zh-CN" sz="2160"/>
              <a:t>Start</a:t>
            </a:r>
            <a:endParaRPr lang="en-US" altLang="zh-CN" sz="216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systemctl start docker.service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Bundle a multi-container application into a single app</a:t>
            </a:r>
            <a:endParaRPr lang="en-US" altLang="zh-CN"/>
          </a:p>
          <a:p>
            <a:pPr lvl="1"/>
            <a:r>
              <a:rPr lang="en-US" altLang="zh-CN"/>
              <a:t>docker-compose --version</a:t>
            </a:r>
            <a:endParaRPr lang="en-US" altLang="zh-CN"/>
          </a:p>
          <a:p>
            <a:pPr lvl="0"/>
            <a:r>
              <a:rPr lang="en-US" altLang="zh-CN"/>
              <a:t>Docker Machine</a:t>
            </a:r>
            <a:endParaRPr lang="en-US" altLang="zh-CN"/>
          </a:p>
          <a:p>
            <a:pPr lvl="1"/>
            <a:r>
              <a:rPr lang="en-US" altLang="zh-CN"/>
              <a:t>Create Docker hosts both locally and in the cloud</a:t>
            </a:r>
            <a:endParaRPr lang="en-US" altLang="zh-CN"/>
          </a:p>
          <a:p>
            <a:pPr lvl="1"/>
            <a:r>
              <a:rPr lang="en-US" altLang="zh-CN"/>
              <a:t>docker-machine --version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014970" y="557403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Engine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645015" y="287210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 Client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645015" y="359918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03035" y="4846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645015" y="1417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Kitematic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Working Logic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3004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Client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27189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Daemon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9955" y="3037205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015480" y="342900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2200" y="265938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contact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17665" y="2989580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pull from Docker Hub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06920" y="435483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9105" y="390207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a new container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50765" y="5293360"/>
            <a:ext cx="15773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50765" y="475805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UNIT_TABLE_BEAUTIFY" val="smartTable{f3b8ad3b-3471-476b-85f1-dbcd5eb37b20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REFSHAPE" val="379500028"/>
  <p:tag name="KSO_WM_UNIT_PLACING_PICTURE_USER_VIEWPORT" val="{&quot;height&quot;:3885,&quot;width&quot;:7515}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6894</Words>
  <Application>WPS 演示</Application>
  <PresentationFormat>宽屏</PresentationFormat>
  <Paragraphs>286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Docker Notes</vt:lpstr>
      <vt:lpstr>References</vt:lpstr>
      <vt:lpstr>Intro</vt:lpstr>
      <vt:lpstr>Install on Ubuntu16.04 (1)</vt:lpstr>
      <vt:lpstr>Install On Ubuntu 16.04 (2)</vt:lpstr>
      <vt:lpstr>Install On Aliyun Ubuntu 16.04 (3)</vt:lpstr>
      <vt:lpstr>Install on CentOS</vt:lpstr>
      <vt:lpstr>Components</vt:lpstr>
      <vt:lpstr>Working Logic</vt:lpstr>
      <vt:lpstr>Container Lifecycle</vt:lpstr>
      <vt:lpstr>Docker</vt:lpstr>
      <vt:lpstr>Docker Volume</vt:lpstr>
      <vt:lpstr>Dockerfile</vt:lpstr>
      <vt:lpstr>Docker Compose</vt:lpstr>
      <vt:lpstr>Docker Machine</vt:lpstr>
      <vt:lpstr>Alpine</vt:lpstr>
      <vt:lpstr>tmpfs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263</cp:revision>
  <dcterms:created xsi:type="dcterms:W3CDTF">2019-06-19T02:08:00Z</dcterms:created>
  <dcterms:modified xsi:type="dcterms:W3CDTF">2020-06-17T12:13:57Z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