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JSON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857885"/>
          </a:xfrm>
        </p:spPr>
        <p:txBody>
          <a:bodyPr>
            <a:normAutofit fontScale="8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10/8/2018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pic>
        <p:nvPicPr>
          <p:cNvPr id="4" name="图片 3" descr="obj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536065"/>
            <a:ext cx="5695950" cy="1076325"/>
          </a:xfrm>
          <a:prstGeom prst="rect">
            <a:avLst/>
          </a:prstGeom>
        </p:spPr>
      </p:pic>
      <p:pic>
        <p:nvPicPr>
          <p:cNvPr id="5" name="图片 4" descr="ar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971165"/>
            <a:ext cx="5695950" cy="1076325"/>
          </a:xfrm>
          <a:prstGeom prst="rect">
            <a:avLst/>
          </a:prstGeom>
        </p:spPr>
      </p:pic>
      <p:pic>
        <p:nvPicPr>
          <p:cNvPr id="6" name="图片 5" descr="va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4047490"/>
            <a:ext cx="5695950" cy="2647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34275" y="1156335"/>
            <a:ext cx="3631565" cy="396938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"pi": 3.141,</a:t>
            </a:r>
            <a:endParaRPr lang="zh-CN" altLang="en-US"/>
          </a:p>
          <a:p>
            <a:r>
              <a:rPr lang="zh-CN" altLang="en-US"/>
              <a:t>  "happy": true,</a:t>
            </a:r>
            <a:endParaRPr lang="zh-CN" altLang="en-US"/>
          </a:p>
          <a:p>
            <a:r>
              <a:rPr lang="zh-CN" altLang="en-US"/>
              <a:t>  "name": "Niels",</a:t>
            </a:r>
            <a:endParaRPr lang="zh-CN" altLang="en-US"/>
          </a:p>
          <a:p>
            <a:r>
              <a:rPr lang="zh-CN" altLang="en-US"/>
              <a:t>  "nothing": null,</a:t>
            </a:r>
            <a:endParaRPr lang="zh-CN" altLang="en-US"/>
          </a:p>
          <a:p>
            <a:r>
              <a:rPr lang="zh-CN" altLang="en-US"/>
              <a:t>  "answer": {</a:t>
            </a:r>
            <a:endParaRPr lang="zh-CN" altLang="en-US"/>
          </a:p>
          <a:p>
            <a:r>
              <a:rPr lang="zh-CN" altLang="en-US"/>
              <a:t>    "everything": 42</a:t>
            </a:r>
            <a:endParaRPr lang="zh-CN" altLang="en-US"/>
          </a:p>
          <a:p>
            <a:r>
              <a:rPr lang="zh-CN" altLang="en-US"/>
              <a:t>  },</a:t>
            </a:r>
            <a:endParaRPr lang="zh-CN" altLang="en-US"/>
          </a:p>
          <a:p>
            <a:r>
              <a:rPr lang="zh-CN" altLang="en-US"/>
              <a:t>  "list": [1, 0, 2],</a:t>
            </a:r>
            <a:endParaRPr lang="zh-CN" altLang="en-US"/>
          </a:p>
          <a:p>
            <a:r>
              <a:rPr lang="zh-CN" altLang="en-US"/>
              <a:t>  "object": {</a:t>
            </a:r>
            <a:endParaRPr lang="zh-CN" altLang="en-US"/>
          </a:p>
          <a:p>
            <a:r>
              <a:rPr lang="zh-CN" altLang="en-US"/>
              <a:t>    "currency": "USD",</a:t>
            </a:r>
            <a:endParaRPr lang="zh-CN" altLang="en-US"/>
          </a:p>
          <a:p>
            <a:r>
              <a:rPr lang="zh-CN" altLang="en-US"/>
              <a:t>    "value": 42.99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https://github.com/nlohmann/json</a:t>
            </a:r>
            <a:endParaRPr lang="en-US" altLang="zh-CN"/>
          </a:p>
          <a:p>
            <a:pPr lvl="0"/>
            <a:r>
              <a:rPr lang="en-US" altLang="zh-CN"/>
              <a:t>JSON for Modern C++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33780" y="2868295"/>
            <a:ext cx="2709545" cy="313817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#include &lt;nlohmann/json.hpp&gt;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for convenience</a:t>
            </a:r>
            <a:endParaRPr lang="zh-CN" altLang="en-US"/>
          </a:p>
          <a:p>
            <a:r>
              <a:rPr lang="zh-CN" altLang="en-US"/>
              <a:t>using json = nlohmann::json;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json j;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j["pi"] = 3.141;</a:t>
            </a:r>
            <a:endParaRPr lang="zh-CN" altLang="en-US"/>
          </a:p>
          <a:p>
            <a:r>
              <a:rPr lang="zh-CN" altLang="en-US"/>
              <a:t>j.push_back("foo");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79265" y="2896870"/>
            <a:ext cx="2672080" cy="9220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auto j3 = json::parse("{ \"happy\": true, \"pi\": 3.141 }");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79265" y="4157345"/>
            <a:ext cx="2672080" cy="3683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std::string s = j.dump();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演示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JSON Notes</vt:lpstr>
      <vt:lpstr>Concept</vt:lpstr>
      <vt:lpstr>C++ Library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16</cp:revision>
  <dcterms:created xsi:type="dcterms:W3CDTF">2018-10-08T02:12:00Z</dcterms:created>
  <dcterms:modified xsi:type="dcterms:W3CDTF">2020-05-11T07:29:11Z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