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263" r:id="rId5"/>
    <p:sldId id="257" r:id="rId6"/>
    <p:sldId id="312" r:id="rId7"/>
    <p:sldId id="258" r:id="rId8"/>
    <p:sldId id="260" r:id="rId9"/>
    <p:sldId id="296" r:id="rId10"/>
    <p:sldId id="259" r:id="rId11"/>
    <p:sldId id="282" r:id="rId12"/>
    <p:sldId id="262" r:id="rId13"/>
    <p:sldId id="264" r:id="rId14"/>
    <p:sldId id="272" r:id="rId15"/>
    <p:sldId id="275" r:id="rId16"/>
    <p:sldId id="271" r:id="rId17"/>
    <p:sldId id="278" r:id="rId18"/>
    <p:sldId id="295" r:id="rId19"/>
    <p:sldId id="280" r:id="rId20"/>
    <p:sldId id="294" r:id="rId21"/>
    <p:sldId id="281" r:id="rId22"/>
    <p:sldId id="270" r:id="rId23"/>
    <p:sldId id="332" r:id="rId24"/>
    <p:sldId id="279" r:id="rId25"/>
    <p:sldId id="293" r:id="rId26"/>
    <p:sldId id="336" r:id="rId27"/>
    <p:sldId id="33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2/12/2020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5147945"/>
          </a:xfrm>
        </p:spPr>
        <p:txBody>
          <a:bodyPr>
            <a:normAutofit fontScale="7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1"/>
            <a:r>
              <a:rPr lang="en-US" altLang="zh-CN" sz="2000"/>
              <a:t>gunicorn</a:t>
            </a:r>
            <a:endParaRPr lang="en-US" altLang="zh-CN" sz="2000"/>
          </a:p>
          <a:p>
            <a:pPr lvl="2"/>
            <a:r>
              <a:rPr lang="en-US" altLang="zh-CN" sz="1800"/>
              <a:t>-w {workers}	# workers, 2*num_cores + 1</a:t>
            </a:r>
            <a:endParaRPr lang="en-US" altLang="zh-CN" sz="1800"/>
          </a:p>
          <a:p>
            <a:pPr lvl="2"/>
            <a:r>
              <a:rPr lang="en-US" altLang="zh-CN" sz="1800"/>
              <a:t>-b {server_socket}	# bind</a:t>
            </a:r>
            <a:endParaRPr lang="en-US" altLang="zh-CN" sz="18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Flask-SQLAlchemy - 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2985135"/>
          </a:xfrm>
        </p:spPr>
        <p:txBody>
          <a:bodyPr/>
          <a:p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https://flask-sqlalchemy.palletsprojects.com/en/2.x/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Intro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DB toolkit and ORM(Object-Relational Mapper) implementation written in Python</a:t>
            </a:r>
            <a:endParaRPr lang="en-US" altLang="zh-CN" sz="1800"/>
          </a:p>
          <a:p>
            <a:pPr lvl="0"/>
            <a:r>
              <a:rPr lang="en-US" altLang="zh-CN" sz="2000">
                <a:sym typeface="+mn-ea"/>
              </a:rPr>
              <a:t>Install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pip install flask-sqlalchemy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4" name="流程图: 可选过程 3"/>
          <p:cNvSpPr/>
          <p:nvPr/>
        </p:nvSpPr>
        <p:spPr>
          <a:xfrm>
            <a:off x="7601585" y="1942465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46545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SignallingSession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9427210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06475" y="4196715"/>
            <a:ext cx="4576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SQLite3: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sudo apt install sqlite3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sqlite3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.help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.open {db_filename}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.tables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select * from {table_name};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.quit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Flask-SQLAlchemy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5325" cy="5409565"/>
          </a:xfrm>
        </p:spPr>
        <p:txBody>
          <a:bodyPr>
            <a:normAutofit lnSpcReduction="20000"/>
          </a:bodyPr>
          <a:p>
            <a:pPr lvl="0" fontAlgn="auto">
              <a:lnSpc>
                <a:spcPct val="100000"/>
              </a:lnSpc>
            </a:pPr>
            <a:r>
              <a:rPr lang="en-US" altLang="zh-CN"/>
              <a:t>Init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 = SQLAlchemy(app)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db.create_all()	// create all tables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class MyModel(db.Model)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db.Column(...)</a:t>
            </a:r>
            <a:endParaRPr lang="en-US" altLang="zh-CN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unique=True/False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default=value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nullable=True/False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/>
              <a:t>primary_key=True/False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db.ForeignKey('table.field_name')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db.relationship(...)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680960" y="1211580"/>
          <a:ext cx="39852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25742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Flask-</a:t>
            </a:r>
            <a:r>
              <a:rPr lang="en-US" altLang="zh-CN"/>
              <a:t>SQLAlchemy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211580"/>
            <a:ext cx="11428730" cy="5292725"/>
          </a:xfrm>
        </p:spPr>
        <p:txBody>
          <a:bodyPr/>
          <a:p>
            <a:pPr lvl="0"/>
            <a:r>
              <a:rPr lang="en-US" altLang="zh-CN" sz="1600">
                <a:sym typeface="+mn-ea"/>
              </a:rPr>
              <a:t>Query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MyModel.query.all()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MyModel.query.filter_by(field='value').all()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MyModel.query.filter_by(filed='value').first()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MyModel.query.filter(MyModel.field1=='value', MyModel.field2&gt;value2, MyModel.field3.in_((value1, value2)))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MyModel.query.filter(or_(MyMode.field1=='value', MyModel.field2&gt;value2))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obj_list = MyModel.query.order_by(MyModel.field).all()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MyModel.query.get(1) // query by primary key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600"/>
              <a:t>Class mapping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400"/>
              <a:t>__tablename__ = 'tn'</a:t>
            </a:r>
            <a:endParaRPr lang="en-US" altLang="zh-CN" sz="1400"/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Add record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db.session.add(obj)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Delete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db.session.delete(obj)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Update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db.session.flush()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en-US" altLang="zh-CN" sz="2880">
                <a:sym typeface="+mn-ea"/>
              </a:rPr>
              <a:t>Intro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In-memory key-value pair DB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Commonly used for caching, transient data storage, and as holding area for data during analysis</a:t>
            </a:r>
            <a:endParaRPr lang="en-US" altLang="zh-CN" sz="2400"/>
          </a:p>
          <a:p>
            <a:pPr lvl="0"/>
            <a:r>
              <a:rPr lang="en-US" altLang="zh-CN" sz="2880">
                <a:sym typeface="+mn-ea"/>
              </a:rPr>
              <a:t>Install</a:t>
            </a:r>
            <a:endParaRPr lang="en-US" altLang="zh-CN" sz="2880"/>
          </a:p>
          <a:p>
            <a:pPr lvl="1"/>
            <a:r>
              <a:rPr lang="en-US" altLang="zh-CN" sz="2665">
                <a:sym typeface="+mn-ea"/>
              </a:rPr>
              <a:t>sudo apt install redis-server</a:t>
            </a:r>
            <a:endParaRPr lang="en-US" altLang="zh-CN" sz="2665"/>
          </a:p>
          <a:p>
            <a:pPr lvl="1"/>
            <a:r>
              <a:rPr lang="en-US" altLang="zh-CN" sz="2665">
                <a:sym typeface="+mn-ea"/>
              </a:rPr>
              <a:t>nohup redis-server &amp;</a:t>
            </a:r>
            <a:endParaRPr lang="en-US" altLang="zh-CN" sz="2665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redis</a:t>
            </a:r>
            <a:endParaRPr lang="en-US" altLang="zh-CN"/>
          </a:p>
          <a:p>
            <a:pPr lvl="1"/>
            <a:r>
              <a:rPr lang="en-US" altLang="zh-CN"/>
              <a:t>r = redis.StrictRedis(ip, port, db=1)</a:t>
            </a:r>
            <a:endParaRPr lang="en-US" altLang="zh-CN"/>
          </a:p>
          <a:p>
            <a:pPr lvl="1"/>
            <a:r>
              <a:rPr lang="en-US" altLang="zh-CN"/>
              <a:t>r.hset(name, key, value)</a:t>
            </a:r>
            <a:endParaRPr lang="en-US" altLang="zh-CN"/>
          </a:p>
          <a:p>
            <a:pPr lvl="1"/>
            <a:r>
              <a:rPr lang="en-US" altLang="zh-CN"/>
              <a:t>r.hget(name, key)</a:t>
            </a:r>
            <a:endParaRPr lang="en-US" altLang="zh-CN"/>
          </a:p>
          <a:p>
            <a:pPr lvl="0"/>
            <a:r>
              <a:rPr lang="en-US" altLang="zh-CN"/>
              <a:t>Redis-cli</a:t>
            </a:r>
            <a:endParaRPr lang="en-US" altLang="zh-CN"/>
          </a:p>
          <a:p>
            <a:pPr lvl="1"/>
            <a:r>
              <a:rPr lang="en-US" altLang="zh-CN"/>
              <a:t>redis-cli ping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https://www.digitalocean.com/community/tutorials/how-to-structure-large-flask-applications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</a:t>
            </a:r>
            <a:endParaRPr lang="en-US" altLang="zh-CN"/>
          </a:p>
          <a:p>
            <a:pPr lvl="1"/>
            <a:r>
              <a:rPr lang="en-US" altLang="zh-CN"/>
              <a:t>Support modules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Declare blueprint in module</a:t>
            </a:r>
            <a:endParaRPr lang="en-US" altLang="zh-CN"/>
          </a:p>
          <a:p>
            <a:pPr lvl="2"/>
            <a:r>
              <a:rPr lang="en-US" altLang="zh-CN"/>
              <a:t>from flask import Blueprint</a:t>
            </a:r>
            <a:endParaRPr lang="en-US" altLang="zh-CN"/>
          </a:p>
          <a:p>
            <a:pPr lvl="2"/>
            <a:r>
              <a:rPr lang="en-US" altLang="zh-CN"/>
              <a:t>module = Blueprint('module', __name__)</a:t>
            </a:r>
            <a:endParaRPr lang="en-US" altLang="zh-CN"/>
          </a:p>
          <a:p>
            <a:pPr lvl="2"/>
            <a:r>
              <a:rPr lang="en-US" altLang="zh-CN"/>
              <a:t>@module.route('...')</a:t>
            </a:r>
            <a:endParaRPr lang="en-US" altLang="zh-CN"/>
          </a:p>
          <a:p>
            <a:pPr lvl="1"/>
            <a:r>
              <a:rPr lang="en-US" altLang="zh-CN"/>
              <a:t>Register blueprint</a:t>
            </a:r>
            <a:endParaRPr lang="en-US" altLang="zh-CN"/>
          </a:p>
          <a:p>
            <a:pPr lvl="2"/>
            <a:r>
              <a:rPr lang="en-US" altLang="zh-CN"/>
              <a:t>from module import module</a:t>
            </a:r>
            <a:endParaRPr lang="en-US" altLang="zh-CN"/>
          </a:p>
          <a:p>
            <a:pPr lvl="2"/>
            <a:r>
              <a:rPr lang="en-US" altLang="zh-CN"/>
              <a:t>app.register_blueprint(module)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Flask-WXPay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Upload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Upload multiple files</a:t>
            </a:r>
            <a:endParaRPr lang="en-US" altLang="zh-CN"/>
          </a:p>
          <a:p>
            <a:pPr lvl="1"/>
            <a:r>
              <a:rPr lang="en-US" altLang="zh-CN"/>
              <a:t>files = request.files.getlist("images")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&lt;form method="POST" enctype="multipart/form-data" action="/upload"&gt;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type="file" name="file[]" multiple=""&gt;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type="submit" value="add"&gt;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&lt;/form&gt;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objects</a:t>
            </a:r>
            <a:endParaRPr lang="en-US" altLang="zh-CN"/>
          </a:p>
          <a:p>
            <a:pPr lvl="1"/>
            <a:r>
              <a:rPr lang="en-US" altLang="zh-CN"/>
              <a:t>from flask import current_app as 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  <a:p>
            <a:pPr lvl="1"/>
            <a:r>
              <a:rPr lang="en-US" altLang="zh-CN"/>
              <a:t>app.url_map	// List all routes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Configuration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5320" y="1295400"/>
          <a:ext cx="10925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90"/>
                <a:gridCol w="2997835"/>
                <a:gridCol w="2745740"/>
                <a:gridCol w="278511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candidate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ENV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'production', 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DEBUG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True, 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 when ENV=='production'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True when ENV=='development'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SECRET_KEY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signing the session 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PERMANENT_SESSION_LIFETIME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datetime.timedelta or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 days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Take effect if session.permanant is True 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default false)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3475" cy="5342890"/>
          </a:xfrm>
        </p:spPr>
        <p:txBody>
          <a:bodyPr>
            <a:noAutofit/>
          </a:bodyPr>
          <a:p>
            <a:r>
              <a:rPr lang="en-US" altLang="zh-CN" sz="1600"/>
              <a:t>Request</a:t>
            </a:r>
            <a:endParaRPr lang="en-US" altLang="zh-CN" sz="1600"/>
          </a:p>
          <a:p>
            <a:pPr lvl="1"/>
            <a:r>
              <a:rPr lang="en-US" altLang="zh-CN" sz="1400"/>
              <a:t>from flask import request</a:t>
            </a:r>
            <a:endParaRPr lang="en-US" altLang="zh-CN" sz="1400"/>
          </a:p>
          <a:p>
            <a:pPr lvl="1"/>
            <a:r>
              <a:rPr lang="en-US" altLang="zh-CN" sz="1400"/>
              <a:t>request.method</a:t>
            </a:r>
            <a:endParaRPr lang="en-US" altLang="zh-CN" sz="1400"/>
          </a:p>
          <a:p>
            <a:pPr lvl="1"/>
            <a:r>
              <a:rPr lang="en-US" altLang="zh-CN" sz="1400"/>
              <a:t>request.path</a:t>
            </a:r>
            <a:endParaRPr lang="en-US" altLang="zh-CN" sz="1400"/>
          </a:p>
          <a:p>
            <a:pPr lvl="1"/>
            <a:r>
              <a:rPr lang="en-US" altLang="zh-CN" sz="1400"/>
              <a:t>request.headers</a:t>
            </a:r>
            <a:endParaRPr lang="en-US" altLang="zh-CN" sz="1400"/>
          </a:p>
          <a:p>
            <a:pPr lvl="2"/>
            <a:r>
              <a:rPr lang="en-US" altLang="zh-CN" sz="1260"/>
              <a:t>request.headers.get('User-Agent')</a:t>
            </a:r>
            <a:endParaRPr lang="en-US" altLang="zh-CN" sz="1260"/>
          </a:p>
          <a:p>
            <a:pPr lvl="1"/>
            <a:r>
              <a:rPr lang="en-US" altLang="zh-CN" sz="1400"/>
              <a:t>GET: request.args.get('username')</a:t>
            </a:r>
            <a:endParaRPr lang="en-US" altLang="zh-CN" sz="1400"/>
          </a:p>
          <a:p>
            <a:pPr lvl="1"/>
            <a:r>
              <a:rPr lang="en-US" altLang="zh-CN" sz="1400"/>
              <a:t>POST:</a:t>
            </a:r>
            <a:endParaRPr lang="en-US" altLang="zh-CN" sz="1400"/>
          </a:p>
          <a:p>
            <a:pPr lvl="2"/>
            <a:r>
              <a:rPr lang="en-US" altLang="zh-CN" sz="1200"/>
              <a:t>request.form.get('username'),	// multipart/form-data</a:t>
            </a:r>
            <a:endParaRPr lang="en-US" altLang="zh-CN" sz="1200"/>
          </a:p>
          <a:p>
            <a:pPr lvl="2"/>
            <a:r>
              <a:rPr lang="en-US" altLang="zh-CN" sz="1200"/>
              <a:t>request.files</a:t>
            </a:r>
            <a:endParaRPr lang="en-US" altLang="zh-CN" sz="1200"/>
          </a:p>
          <a:p>
            <a:pPr lvl="2"/>
            <a:r>
              <a:rPr lang="en-US" altLang="zh-CN" sz="1200"/>
              <a:t>jobj = request.get_json()	// applicaiton/json</a:t>
            </a:r>
            <a:endParaRPr lang="en-US" altLang="zh-CN" sz="1200"/>
          </a:p>
          <a:p>
            <a:pPr lvl="0"/>
            <a:r>
              <a:rPr lang="en-US" altLang="zh-CN" sz="1600"/>
              <a:t>Upload</a:t>
            </a:r>
            <a:endParaRPr lang="en-US" altLang="zh-CN" sz="1600"/>
          </a:p>
          <a:p>
            <a:pPr lvl="1"/>
            <a:r>
              <a:rPr lang="en-US" altLang="zh-CN" sz="1400"/>
              <a:t>f = request.files['the_file']</a:t>
            </a:r>
            <a:endParaRPr lang="en-US" altLang="zh-CN" sz="1400"/>
          </a:p>
          <a:p>
            <a:pPr lvl="1"/>
            <a:r>
              <a:rPr lang="en-US" altLang="zh-CN" sz="1400"/>
              <a:t>f.save('/tmp' + f.filename)</a:t>
            </a:r>
            <a:endParaRPr lang="en-US" altLang="zh-CN" sz="1400"/>
          </a:p>
          <a:p>
            <a:pPr lvl="0"/>
            <a:r>
              <a:rPr lang="en-US" altLang="zh-CN" sz="1600"/>
              <a:t>Cookie</a:t>
            </a:r>
            <a:endParaRPr lang="en-US" altLang="zh-CN" sz="1600"/>
          </a:p>
          <a:p>
            <a:pPr lvl="1"/>
            <a:r>
              <a:rPr lang="en-US" altLang="zh-CN" sz="1400"/>
              <a:t>request.cookies.get('username')</a:t>
            </a:r>
            <a:endParaRPr lang="en-US" altLang="zh-CN" sz="1400"/>
          </a:p>
          <a:p>
            <a:pPr lvl="1"/>
            <a:r>
              <a:rPr lang="en-US" altLang="zh-CN" sz="1400"/>
              <a:t>resp = make_response(render_template(...))</a:t>
            </a:r>
            <a:endParaRPr lang="en-US" altLang="zh-CN" sz="1400"/>
          </a:p>
          <a:p>
            <a:pPr lvl="1"/>
            <a:r>
              <a:rPr lang="en-US" altLang="zh-CN" sz="1400"/>
              <a:t>resp.set_cookie('username', 'un1')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25844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</a:t>
            </a:r>
            <a:r>
              <a:rPr lang="en-US" altLang="zh-CN"/>
              <a:t>Flask, request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</a:t>
            </a:r>
            <a:r>
              <a:rPr lang="en-US" altLang="zh-CN"/>
              <a:t>, methods=['GET', 'POST']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if request.method == 'GET':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func1()</a:t>
            </a:r>
            <a:endParaRPr lang="en-US" altLang="zh-CN"/>
          </a:p>
          <a:p>
            <a:r>
              <a:rPr lang="en-US" altLang="zh-CN"/>
              <a:t>    elif request.method == 'POST':</a:t>
            </a:r>
            <a:endParaRPr lang="en-US" altLang="zh-CN"/>
          </a:p>
          <a:p>
            <a:r>
              <a:rPr lang="en-US" altLang="zh-CN"/>
              <a:t>        func2()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6285" y="4209415"/>
            <a:ext cx="6070600" cy="1972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URL encoding</a:t>
            </a:r>
            <a:endParaRPr lang="en-US" altLang="zh-CN"/>
          </a:p>
          <a:p>
            <a:pPr lvl="1"/>
            <a:r>
              <a:rPr lang="en-US" altLang="zh-CN"/>
              <a:t>import urllib.parse</a:t>
            </a:r>
            <a:endParaRPr lang="en-US" altLang="zh-CN"/>
          </a:p>
          <a:p>
            <a:pPr lvl="1"/>
            <a:r>
              <a:rPr lang="en-US" altLang="zh-CN"/>
              <a:t>urllib.parse.quote('query_str')</a:t>
            </a:r>
            <a:endParaRPr lang="en-US" altLang="zh-CN"/>
          </a:p>
          <a:p>
            <a:pPr lvl="1"/>
            <a:r>
              <a:rPr lang="en-US" altLang="zh-CN"/>
              <a:t>urllib.parse.urlencode({'p1': 'v1', 'p2': 'v2'})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Session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implemented on top of cookie, signs the cookies cryptographically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app.secret_key = 'AAA'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session['username'] = 'aaa'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session.pop('username', None)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374ed1ad-ebe7-4bed-8289-1ef287e363d7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a0e025b8-126d-4260-b7ce-1a97068b660f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6999</Words>
  <Application>WPS 演示</Application>
  <PresentationFormat>宽屏</PresentationFormat>
  <Paragraphs>384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App Configuration</vt:lpstr>
      <vt:lpstr>Request</vt:lpstr>
      <vt:lpstr>Response</vt:lpstr>
      <vt:lpstr>Session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Flask-SQLAlchemy - Overview</vt:lpstr>
      <vt:lpstr>Flask-SQLAlchemy (1)</vt:lpstr>
      <vt:lpstr>Flask-SQLAlchemy (2)</vt:lpstr>
      <vt:lpstr>Redis</vt:lpstr>
      <vt:lpstr>Session</vt:lpstr>
      <vt:lpstr>Blueprint</vt:lpstr>
      <vt:lpstr>Login</vt:lpstr>
      <vt:lpstr>Wechat Pay</vt:lpstr>
      <vt:lpstr>PowerPoint 演示文稿</vt:lpstr>
      <vt:lpstr>Others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282</cp:revision>
  <dcterms:created xsi:type="dcterms:W3CDTF">2019-06-19T02:08:00Z</dcterms:created>
  <dcterms:modified xsi:type="dcterms:W3CDTF">2020-06-17T02:46:27Z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