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6"/>
  </p:handoutMasterIdLst>
  <p:sldIdLst>
    <p:sldId id="256" r:id="rId3"/>
    <p:sldId id="314" r:id="rId4"/>
    <p:sldId id="325" r:id="rId5"/>
    <p:sldId id="284" r:id="rId6"/>
    <p:sldId id="323" r:id="rId7"/>
    <p:sldId id="329" r:id="rId8"/>
    <p:sldId id="277" r:id="rId9"/>
    <p:sldId id="333" r:id="rId11"/>
    <p:sldId id="337" r:id="rId12"/>
    <p:sldId id="332" r:id="rId13"/>
    <p:sldId id="334" r:id="rId14"/>
    <p:sldId id="33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3.png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2020-2-1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54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https://www.zabbix.com</a:t>
            </a:r>
            <a:endParaRPr lang="en-US" altLang="zh-CN"/>
          </a:p>
          <a:p>
            <a:pPr lvl="0"/>
            <a:r>
              <a:rPr lang="en-US" altLang="zh-CN"/>
              <a:t>Component</a:t>
            </a:r>
            <a:endParaRPr lang="en-US" altLang="zh-CN"/>
          </a:p>
          <a:p>
            <a:pPr lvl="1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agent: deployed on the target machine to be monitored, responsible for reporting the gathered data from the target to the server</a:t>
            </a:r>
            <a:endParaRPr lang="en-US" altLang="zh-CN"/>
          </a:p>
          <a:p>
            <a:pPr lvl="0"/>
            <a:r>
              <a:rPr lang="en-US" altLang="zh-CN"/>
              <a:t>Suppor</a:t>
            </a:r>
            <a:endParaRPr lang="en-US" altLang="zh-CN"/>
          </a:p>
          <a:p>
            <a:pPr lvl="1"/>
            <a:r>
              <a:rPr lang="en-US" altLang="zh-CN"/>
              <a:t>MySQL/PostgreSQL support</a:t>
            </a:r>
            <a:endParaRPr lang="en-US" altLang="zh-CN"/>
          </a:p>
          <a:p>
            <a:pPr lvl="1"/>
            <a:r>
              <a:rPr lang="en-US" altLang="zh-CN"/>
              <a:t>Apache2/Nginx support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apt-get install mysql-server mysql-client mlocate</a:t>
            </a:r>
            <a:endParaRPr lang="en-US" altLang="zh-CN"/>
          </a:p>
          <a:p>
            <a:pPr lvl="1"/>
            <a:r>
              <a:rPr lang="en-US" altLang="zh-CN"/>
              <a:t>sudo apt-get install zabbix-server-mysql zabbix-frontend-php zabbix-agent</a:t>
            </a:r>
            <a:endParaRPr lang="en-US" altLang="zh-CN"/>
          </a:p>
        </p:txBody>
      </p:sp>
      <p:pic>
        <p:nvPicPr>
          <p:cNvPr id="4" name="图片 3" descr="1190037-20171123164838290-2622680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3610" y="443865"/>
            <a:ext cx="6168390" cy="338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319145"/>
          <a:ext cx="1060513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4317365"/>
                <a:gridCol w="3443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max_ranges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Limits the maximum allowed number of ranges in byte-range requests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Default: not limited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0: disable byte-range support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proxy_connect_timeout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proxy_read_timeout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99aee9ff-5b5f-4aaf-9c92-8085ec331e2a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ags/tag18.xml><?xml version="1.0" encoding="utf-8"?>
<p:tagLst xmlns:p="http://schemas.openxmlformats.org/presentationml/2006/main">
  <p:tag name="KSO_WM_UNIT_TABLE_BEAUTIFY" val="smartTable{690034af-4a4d-4275-b375-4df7cb54ca97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REFSHAPE" val="186877716"/>
  <p:tag name="KSO_WM_UNIT_PLACING_PICTURE_USER_VIEWPORT" val="{&quot;height&quot;:4185,&quot;width&quot;:7620}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3248</Words>
  <Application>WPS 演示</Application>
  <PresentationFormat>宽屏</PresentationFormat>
  <Paragraphs>196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1_A000120140530A02PPBG</vt:lpstr>
      <vt:lpstr>Web Server</vt:lpstr>
      <vt:lpstr>CentOS</vt:lpstr>
      <vt:lpstr>Ubuntu</vt:lpstr>
      <vt:lpstr>Web Server Architecture</vt:lpstr>
      <vt:lpstr>Nginx</vt:lpstr>
      <vt:lpstr>Nginx Configuration</vt:lpstr>
      <vt:lpstr>Apache</vt:lpstr>
      <vt:lpstr>Monitoring</vt:lpstr>
      <vt:lpstr>SAR</vt:lpstr>
      <vt:lpstr>Zabbix</vt:lpstr>
      <vt:lpstr>阿里云域名+腾讯云服务器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268</cp:revision>
  <dcterms:created xsi:type="dcterms:W3CDTF">2015-05-05T08:02:00Z</dcterms:created>
  <dcterms:modified xsi:type="dcterms:W3CDTF">2020-05-26T12:52:37Z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