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Three.js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75000"/>
          </a:bodyPr>
          <a:p>
            <a:pPr algn="ctr"/>
            <a:r>
              <a:rPr lang="en-US" altLang="zh-CN" dirty="0"/>
              <a:t>Sparks Lu</a:t>
            </a:r>
            <a:endParaRPr lang="en-US" altLang="zh-CN" dirty="0"/>
          </a:p>
          <a:p>
            <a:pPr algn="ctr"/>
            <a:r>
              <a:rPr lang="en-US" altLang="zh-CN" dirty="0"/>
              <a:t>Last updated: 2/6/2020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https://threejsfundamentals.org/threejs/lessons/threejs-textures.html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Camera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86955" cy="4549140"/>
          </a:xfrm>
        </p:spPr>
        <p:txBody>
          <a:bodyPr/>
          <a:p>
            <a:r>
              <a:rPr lang="en-US" altLang="zh-CN"/>
              <a:t>Perspective camera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9610" y="1332865"/>
            <a:ext cx="3134360" cy="3561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22390" cy="4549140"/>
          </a:xfrm>
        </p:spPr>
        <p:txBody>
          <a:bodyPr>
            <a:normAutofit lnSpcReduction="10000"/>
          </a:bodyPr>
          <a:p>
            <a:r>
              <a:rPr lang="en-US" altLang="zh-CN"/>
              <a:t>Cube texture</a:t>
            </a:r>
            <a:endParaRPr lang="en-US" altLang="zh-CN"/>
          </a:p>
          <a:p>
            <a:pPr lvl="1"/>
            <a:r>
              <a:rPr lang="en-US" altLang="zh-CN"/>
              <a:t>In order of px, nx, py, ny, pz, nz (right, left, top, bottom, front, back)</a:t>
            </a:r>
            <a:endParaRPr lang="en-US" altLang="zh-CN"/>
          </a:p>
          <a:p>
            <a:pPr lvl="0"/>
            <a:r>
              <a:rPr lang="en-US" altLang="zh-CN"/>
              <a:t>Mipmap</a:t>
            </a:r>
            <a:endParaRPr lang="en-US" altLang="zh-CN"/>
          </a:p>
          <a:p>
            <a:pPr lvl="1"/>
            <a:r>
              <a:rPr lang="en-US" altLang="zh-CN"/>
              <a:t>mip: copies of the texture, each one half as wide and half as tall as the previous mip</a:t>
            </a:r>
            <a:endParaRPr lang="en-US" altLang="zh-CN"/>
          </a:p>
          <a:p>
            <a:pPr lvl="0"/>
            <a:r>
              <a:rPr lang="en-US" altLang="zh-CN"/>
              <a:t>Texture</a:t>
            </a:r>
            <a:endParaRPr lang="en-US" altLang="zh-CN"/>
          </a:p>
          <a:p>
            <a:pPr lvl="1"/>
            <a:r>
              <a:rPr lang="en-US" altLang="zh-CN"/>
              <a:t>texture.magFilter = Three.LinearFilter / Three.NearestFilter</a:t>
            </a:r>
            <a:endParaRPr lang="en-US" altLang="zh-CN"/>
          </a:p>
          <a:p>
            <a:pPr lvl="1"/>
            <a:r>
              <a:rPr lang="en-US" altLang="zh-CN"/>
              <a:t>texture.minFilter = Three.NearestFilter / Three.LinearFilter / Three.NearestMipmapNearestFilter / Three.NearestMipmapLinearFilter / Three.LinearMipmapNearestFilter / Three.LinearMipmapLinearFilter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5535" y="1211580"/>
            <a:ext cx="4345305" cy="2164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Particle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https://redstapler.co/space-warp-background-effect-three-js/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WPS 演示</Application>
  <PresentationFormat>宽屏</PresentationFormat>
  <Paragraphs>27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Three.js Notes</vt:lpstr>
      <vt:lpstr>PowerPoint 演示文稿</vt:lpstr>
      <vt:lpstr>PowerPoint 演示文稿</vt:lpstr>
      <vt:lpstr>Texture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38</cp:revision>
  <dcterms:created xsi:type="dcterms:W3CDTF">2019-06-19T02:08:00Z</dcterms:created>
  <dcterms:modified xsi:type="dcterms:W3CDTF">2020-05-29T06:25:26Z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