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1"/>
  </p:handoutMasterIdLst>
  <p:sldIdLst>
    <p:sldId id="256" r:id="rId3"/>
    <p:sldId id="285" r:id="rId5"/>
    <p:sldId id="257" r:id="rId6"/>
    <p:sldId id="269" r:id="rId7"/>
    <p:sldId id="270" r:id="rId8"/>
    <p:sldId id="271" r:id="rId9"/>
    <p:sldId id="299" r:id="rId10"/>
    <p:sldId id="259" r:id="rId11"/>
    <p:sldId id="261" r:id="rId12"/>
    <p:sldId id="263" r:id="rId13"/>
    <p:sldId id="258" r:id="rId14"/>
    <p:sldId id="280" r:id="rId15"/>
    <p:sldId id="260" r:id="rId16"/>
    <p:sldId id="262" r:id="rId17"/>
    <p:sldId id="265" r:id="rId18"/>
    <p:sldId id="309" r:id="rId19"/>
    <p:sldId id="26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96"/>
        <p:guide pos="385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Docker Notes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051425"/>
            <a:ext cx="9144000" cy="741680"/>
          </a:xfrm>
        </p:spPr>
        <p:txBody>
          <a:bodyPr>
            <a:noAutofit/>
          </a:bodyPr>
          <a:lstStyle/>
          <a:p>
            <a:endParaRPr lang="en-US" altLang="zh-CN" sz="2000"/>
          </a:p>
          <a:p>
            <a:r>
              <a:rPr lang="en-US" altLang="zh-CN" sz="2000"/>
              <a:t>Sparks Lu</a:t>
            </a:r>
            <a:endParaRPr lang="en-US" altLang="zh-CN" sz="2000"/>
          </a:p>
          <a:p>
            <a:r>
              <a:rPr lang="en-US" altLang="zh-CN" sz="2000"/>
              <a:t>Last updated: 1/30/2020</a:t>
            </a:r>
            <a:endParaRPr lang="en-US" altLang="zh-CN" sz="200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Container Lifecycle</a:t>
            </a:r>
            <a:endParaRPr lang="en-US" altLang="zh-CN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29865" y="1283970"/>
            <a:ext cx="7110730" cy="42900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391785" cy="5410200"/>
          </a:xfrm>
        </p:spPr>
        <p:txBody>
          <a:bodyPr>
            <a:normAutofit fontScale="80000"/>
          </a:bodyPr>
          <a:p>
            <a:r>
              <a:rPr lang="en-US" altLang="zh-CN"/>
              <a:t>docker commands</a:t>
            </a:r>
            <a:endParaRPr lang="en-US" altLang="zh-CN"/>
          </a:p>
          <a:p>
            <a:pPr lvl="1"/>
            <a:r>
              <a:rPr lang="en-US" altLang="zh-CN"/>
              <a:t>docker version/info</a:t>
            </a:r>
            <a:endParaRPr lang="en-US" altLang="zh-CN"/>
          </a:p>
          <a:p>
            <a:pPr lvl="1"/>
            <a:r>
              <a:rPr lang="en-US" altLang="zh-CN"/>
              <a:t>docker pull busybox	// pull busy image from docker registry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docker run {image-name}	// create a new container and run an image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 sz="1800">
                <a:sym typeface="+mn-ea"/>
              </a:rPr>
              <a:t>-it	// interactive</a:t>
            </a:r>
            <a:endParaRPr lang="en-US" altLang="zh-CN" sz="1800">
              <a:sym typeface="+mn-ea"/>
            </a:endParaRPr>
          </a:p>
          <a:p>
            <a:pPr lvl="2"/>
            <a:r>
              <a:rPr lang="en-US" altLang="zh-CN"/>
              <a:t>-p {port-number-host}:{port-number-container}</a:t>
            </a:r>
            <a:endParaRPr lang="en-US" altLang="zh-CN"/>
          </a:p>
          <a:p>
            <a:pPr lvl="2"/>
            <a:r>
              <a:rPr lang="en-US" altLang="zh-CN"/>
              <a:t>-d	// daemon mode</a:t>
            </a:r>
            <a:endParaRPr lang="en-US" altLang="zh-CN"/>
          </a:p>
          <a:p>
            <a:pPr lvl="2"/>
            <a:r>
              <a:rPr lang="en-US" altLang="zh-CN"/>
              <a:t>--restart=always</a:t>
            </a:r>
            <a:endParaRPr lang="en-US" altLang="zh-CN"/>
          </a:p>
          <a:p>
            <a:pPr lvl="1"/>
            <a:r>
              <a:rPr lang="en-US" altLang="zh-CN"/>
              <a:t>docker images	// list installed images</a:t>
            </a:r>
            <a:endParaRPr lang="en-US" altLang="zh-CN"/>
          </a:p>
          <a:p>
            <a:pPr lvl="1"/>
            <a:r>
              <a:rPr lang="en-US" altLang="zh-CN"/>
              <a:t>docker image build -t {image-name} .</a:t>
            </a:r>
            <a:endParaRPr lang="en-US" altLang="zh-CN"/>
          </a:p>
          <a:p>
            <a:pPr lvl="1"/>
            <a:r>
              <a:rPr lang="en-US" altLang="zh-CN"/>
              <a:t>docker container run --name {container-name} {image-name}</a:t>
            </a:r>
            <a:endParaRPr lang="en-US" altLang="zh-CN"/>
          </a:p>
          <a:p>
            <a:pPr lvl="1"/>
            <a:r>
              <a:rPr lang="en-US" altLang="zh-CN"/>
              <a:t>docker container rm --force {container-name}</a:t>
            </a:r>
            <a:endParaRPr lang="en-US" altLang="zh-CN"/>
          </a:p>
          <a:p>
            <a:pPr lvl="1"/>
            <a:r>
              <a:rPr lang="en-US" altLang="zh-CN"/>
              <a:t>docker rmi {image-id}</a:t>
            </a:r>
            <a:endParaRPr lang="en-US" altLang="zh-CN"/>
          </a:p>
          <a:p>
            <a:pPr lvl="1"/>
            <a:r>
              <a:rPr lang="en-US" altLang="zh-CN"/>
              <a:t>docker inspect {image-name}</a:t>
            </a:r>
            <a:endParaRPr lang="en-US" altLang="zh-CN"/>
          </a:p>
          <a:p>
            <a:pPr lvl="1"/>
            <a:r>
              <a:rPr lang="en-US" altLang="zh-CN"/>
              <a:t>docker ps	// list containers</a:t>
            </a:r>
            <a:endParaRPr lang="en-US" altLang="zh-CN"/>
          </a:p>
          <a:p>
            <a:pPr lvl="2"/>
            <a:r>
              <a:rPr lang="en-US" altLang="zh-CN" sz="1800"/>
              <a:t>-a	// list all</a:t>
            </a:r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379210" y="1172210"/>
            <a:ext cx="5391785" cy="541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sz="2000"/>
              <a:t>docker history {image-id}</a:t>
            </a:r>
            <a:endParaRPr lang="en-US" altLang="zh-CN" sz="2000"/>
          </a:p>
          <a:p>
            <a:pPr lvl="1"/>
            <a:r>
              <a:rPr lang="en-US" altLang="zh-CN"/>
              <a:t>docker top/stats/attach/pause/unpause/kill/stop/rm {container-id}</a:t>
            </a:r>
            <a:endParaRPr lang="en-US" altLang="zh-CN"/>
          </a:p>
          <a:p>
            <a:pPr lvl="1"/>
            <a:r>
              <a:rPr lang="en-US" altLang="zh-CN"/>
              <a:t>service docker start/stop	// stop Docker daemon</a:t>
            </a:r>
            <a:endParaRPr lang="en-US" altLang="zh-CN"/>
          </a:p>
          <a:p>
            <a:pPr lvl="1"/>
            <a:r>
              <a:rPr lang="en-US" altLang="zh-CN"/>
              <a:t>docker network ls, docker network inspect {name}</a:t>
            </a:r>
            <a:endParaRPr lang="en-US" altLang="zh-CN"/>
          </a:p>
          <a:p>
            <a:pPr lvl="1"/>
            <a:r>
              <a:rPr lang="en-US" altLang="zh-CN"/>
              <a:t>docker exec -it &lt;container_name&gt; /bin/bash</a:t>
            </a:r>
            <a:endParaRPr lang="en-US" altLang="zh-CN"/>
          </a:p>
          <a:p>
            <a:pPr lvl="1"/>
            <a:r>
              <a:rPr lang="en-US" altLang="zh-CN"/>
              <a:t>docker volume ls, docker volume inspect {volume-name}, docker volume rm {volume-name}, docker volume prune</a:t>
            </a:r>
            <a:endParaRPr lang="en-US" altLang="zh-CN"/>
          </a:p>
          <a:p>
            <a:pPr lvl="0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 Volume</a:t>
            </a:r>
            <a:endParaRPr lang="en-US" altLang="zh-CN"/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838200" y="1211580"/>
            <a:ext cx="6217285" cy="4549140"/>
          </a:xfrm>
        </p:spPr>
        <p:txBody>
          <a:bodyPr/>
          <a:p>
            <a:r>
              <a:rPr lang="en-US" altLang="zh-CN"/>
              <a:t>Concept</a:t>
            </a:r>
            <a:endParaRPr lang="en-US" altLang="zh-CN"/>
          </a:p>
          <a:p>
            <a:pPr lvl="1"/>
            <a:r>
              <a:rPr lang="en-US" altLang="zh-CN" sz="2000"/>
              <a:t>Volumes in image are added when run container.</a:t>
            </a:r>
            <a:endParaRPr lang="en-US" altLang="zh-CN" sz="2000"/>
          </a:p>
          <a:p>
            <a:pPr lvl="1"/>
            <a:r>
              <a:rPr lang="en-US" altLang="zh-CN" sz="2000"/>
              <a:t>Volume data is preserved across runs.</a:t>
            </a:r>
            <a:endParaRPr lang="en-US" altLang="zh-CN"/>
          </a:p>
          <a:p>
            <a:r>
              <a:rPr lang="en-US" altLang="zh-CN"/>
              <a:t>Commands</a:t>
            </a:r>
            <a:endParaRPr lang="en-US" altLang="zh-CN"/>
          </a:p>
          <a:p>
            <a:pPr lvl="1"/>
            <a:r>
              <a:rPr lang="en-US" altLang="zh-CN"/>
              <a:t>docker volume ls</a:t>
            </a:r>
            <a:endParaRPr lang="en-US" altLang="zh-CN"/>
          </a:p>
        </p:txBody>
      </p:sp>
      <p:pic>
        <p:nvPicPr>
          <p:cNvPr id="6" name="图片 5" descr="types-of-mounts-volum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56120" y="1366520"/>
            <a:ext cx="4781550" cy="24288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Dockerfile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530975" cy="1655445"/>
          </a:xfrm>
        </p:spPr>
        <p:txBody>
          <a:bodyPr>
            <a:normAutofit lnSpcReduction="20000"/>
          </a:bodyPr>
          <a:p>
            <a:r>
              <a:rPr lang="en-US" altLang="zh-CN"/>
              <a:t>Intro</a:t>
            </a:r>
            <a:endParaRPr lang="en-US" altLang="zh-CN"/>
          </a:p>
          <a:p>
            <a:pPr lvl="1"/>
            <a:r>
              <a:rPr lang="en-US" altLang="zh-CN" sz="2000"/>
              <a:t>Tells docker how to build an image</a:t>
            </a:r>
            <a:endParaRPr lang="en-US" altLang="zh-CN"/>
          </a:p>
          <a:p>
            <a:pPr lvl="0"/>
            <a:r>
              <a:rPr lang="en-US" altLang="zh-CN" sz="2400">
                <a:sym typeface="+mn-ea"/>
              </a:rPr>
              <a:t>Build</a:t>
            </a:r>
            <a:endParaRPr lang="en-US" altLang="zh-CN" sz="2400"/>
          </a:p>
          <a:p>
            <a:pPr lvl="1"/>
            <a:r>
              <a:rPr lang="en-US" altLang="zh-CN">
                <a:sym typeface="+mn-ea"/>
              </a:rPr>
              <a:t>docker build -t {image-name}:{tag-name} dir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-t: with tag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7369175" y="777875"/>
            <a:ext cx="4341495" cy="203009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#This is a sample Image </a:t>
            </a:r>
            <a:endParaRPr lang="zh-CN" altLang="en-US"/>
          </a:p>
          <a:p>
            <a:r>
              <a:rPr lang="zh-CN" altLang="en-US"/>
              <a:t>FROM ubuntu </a:t>
            </a:r>
            <a:endParaRPr lang="zh-CN" altLang="en-US"/>
          </a:p>
          <a:p>
            <a:r>
              <a:rPr lang="zh-CN" altLang="en-US"/>
              <a:t>MAINTAINER demousr@gmail.com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RUN apt-get update </a:t>
            </a:r>
            <a:endParaRPr lang="zh-CN" altLang="en-US"/>
          </a:p>
          <a:p>
            <a:r>
              <a:rPr lang="zh-CN" altLang="en-US"/>
              <a:t>RUN apt-get install –y nginx </a:t>
            </a:r>
            <a:endParaRPr lang="zh-CN" altLang="en-US"/>
          </a:p>
          <a:p>
            <a:r>
              <a:rPr lang="zh-CN" altLang="en-US"/>
              <a:t>CMD [“echo”,”Image created”] </a:t>
            </a:r>
            <a:endParaRPr lang="zh-CN" altLang="en-US"/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838200" y="2867025"/>
          <a:ext cx="10904855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7525"/>
                <a:gridCol w="5582920"/>
                <a:gridCol w="353441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Command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Explanation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Notes</a:t>
                      </a:r>
                      <a:endParaRPr lang="en-US" altLang="zh-CN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FROM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Specify what image to pull from the Docker Hub repository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WORKDIR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Work dir in container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WORKDIR {dirname}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COPY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Copy local files into container. Preferred than “ADD”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RUN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Mainly used to install new package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CMD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marL="0" lvl="2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Specify the commands to run within the container. Only one CMD can be executed per Dockerfile.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0" lvl="2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CMD [“echo”, “Image created”]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MAINTAINER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ENV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Set environment variable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ENV {key1}={value1}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EXPOSE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Indicates the ports on which a container listens for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ENTRYPOINT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Set the image's main command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VOLUME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Expose storage area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 Compose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287010" cy="5434330"/>
          </a:xfrm>
        </p:spPr>
        <p:txBody>
          <a:bodyPr>
            <a:normAutofit fontScale="90000" lnSpcReduction="20000"/>
          </a:bodyPr>
          <a:p>
            <a:pPr lvl="0"/>
            <a:r>
              <a:rPr lang="en-US" altLang="zh-CN" sz="2400">
                <a:sym typeface="+mn-ea"/>
              </a:rPr>
              <a:t>Intro</a:t>
            </a:r>
            <a:endParaRPr lang="en-US" altLang="zh-CN" sz="24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Used to run multiple containers as a single service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https://docs.docker.com/compose/compose-file/</a:t>
            </a:r>
            <a:endParaRPr lang="en-US" altLang="zh-CN" sz="2000">
              <a:sym typeface="+mn-ea"/>
            </a:endParaRPr>
          </a:p>
          <a:p>
            <a:pPr lvl="0"/>
            <a:r>
              <a:rPr lang="en-US" altLang="zh-CN" sz="2400">
                <a:sym typeface="+mn-ea"/>
              </a:rPr>
              <a:t>docker-compose commands</a:t>
            </a:r>
            <a:endParaRPr lang="en-US" altLang="zh-CN" sz="2400"/>
          </a:p>
          <a:p>
            <a:pPr lvl="1"/>
            <a:r>
              <a:rPr lang="en-US" altLang="zh-CN">
                <a:sym typeface="+mn-ea"/>
              </a:rPr>
              <a:t>docker-compose build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docker-compose up -d	// create and start containers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 sz="2000">
                <a:sym typeface="+mn-ea"/>
              </a:rPr>
              <a:t>-d: in daemon mode</a:t>
            </a:r>
            <a:endParaRPr lang="en-US" altLang="zh-CN" sz="2000"/>
          </a:p>
          <a:p>
            <a:pPr lvl="1" algn="l">
              <a:buClrTx/>
              <a:buSzTx/>
            </a:pPr>
            <a:r>
              <a:rPr lang="en-US" altLang="zh-CN">
                <a:sym typeface="+mn-ea"/>
              </a:rPr>
              <a:t>docker-compose down	// Stop and remove containers, networks, images and volumes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docker-compose run web env	// show env variables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docker-compose logs	// show logs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docker-compose ps	// list containers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docker-compose images	// list images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docker-compose -h		// show help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539865" y="1198245"/>
            <a:ext cx="5260975" cy="54343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</a:pPr>
            <a:r>
              <a:rPr lang="en-US" altLang="zh-CN" sz="2400">
                <a:sym typeface="+mn-ea"/>
              </a:rPr>
              <a:t>docker-compose.yml</a:t>
            </a:r>
            <a:endParaRPr lang="en-US" altLang="zh-CN" sz="2400"/>
          </a:p>
          <a:p>
            <a:pPr lvl="1"/>
            <a:r>
              <a:rPr lang="en-US" altLang="zh-CN">
                <a:sym typeface="+mn-ea"/>
              </a:rPr>
              <a:t>ports {host}:{container}, ports {container}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expose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ports are not exposed to host machine, only exposed to linked services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volumes: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path-based volume</a:t>
            </a:r>
            <a:endParaRPr lang="en-US" altLang="zh-CN">
              <a:sym typeface="+mn-ea"/>
            </a:endParaRPr>
          </a:p>
          <a:p>
            <a:pPr lvl="3"/>
            <a:r>
              <a:rPr lang="en-US" altLang="zh-CN">
                <a:sym typeface="+mn-ea"/>
              </a:rPr>
              <a:t>- /host/path:/container/path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named volume</a:t>
            </a:r>
            <a:endParaRPr lang="en-US" altLang="zh-CN">
              <a:sym typeface="+mn-ea"/>
            </a:endParaRPr>
          </a:p>
          <a:p>
            <a:pPr lvl="3"/>
            <a:r>
              <a:rPr lang="en-US" altLang="zh-CN">
                <a:sym typeface="+mn-ea"/>
              </a:rPr>
              <a:t>named_volume_name: /container/path</a:t>
            </a:r>
            <a:endParaRPr lang="en-US" altLang="zh-CN">
              <a:sym typeface="+mn-ea"/>
            </a:endParaRPr>
          </a:p>
          <a:p>
            <a:pPr lvl="3"/>
            <a:r>
              <a:rPr lang="en-US" altLang="zh-CN">
                <a:sym typeface="+mn-ea"/>
              </a:rPr>
              <a:t>the volume will get saved to /var/lib/docker/volumes/named_volume_name/_data</a:t>
            </a:r>
            <a:endParaRPr lang="en-US" altLang="zh-CN" sz="2000">
              <a:sym typeface="+mn-ea"/>
            </a:endParaRPr>
          </a:p>
          <a:p>
            <a:pPr lvl="2"/>
            <a:r>
              <a:rPr lang="en-US" altLang="zh-CN"/>
              <a:t>create a volume only</a:t>
            </a:r>
            <a:endParaRPr lang="en-US" altLang="zh-CN"/>
          </a:p>
          <a:p>
            <a:pPr lvl="3"/>
            <a:r>
              <a:rPr lang="en-US" altLang="zh-CN"/>
              <a:t>- /container/path</a:t>
            </a:r>
            <a:endParaRPr lang="en-US" altLang="zh-CN"/>
          </a:p>
          <a:p>
            <a:pPr lvl="1"/>
            <a:r>
              <a:rPr lang="en-US" altLang="zh-CN"/>
              <a:t>command</a:t>
            </a:r>
            <a:endParaRPr lang="en-US" altLang="zh-CN"/>
          </a:p>
          <a:p>
            <a:pPr lvl="2"/>
            <a:r>
              <a:rPr lang="en-US" altLang="zh-CN"/>
              <a:t>override default command in Dockerfile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 Machine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 sz="2400">
                <a:sym typeface="+mn-ea"/>
              </a:rPr>
              <a:t>docker-machine commands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docker-machine create  -d virtualbox {machine-name}</a:t>
            </a:r>
            <a:endParaRPr lang="en-US" altLang="zh-CN" sz="2400">
              <a:sym typeface="+mn-ea"/>
            </a:endParaRPr>
          </a:p>
          <a:p>
            <a:pPr lvl="2"/>
            <a:r>
              <a:rPr lang="en-US" altLang="zh-CN" sz="2160">
                <a:sym typeface="+mn-ea"/>
              </a:rPr>
              <a:t>-d/--driver: which provider the machine should be created on (VirtualBox, DigitalOcean, AWS, etc.)</a:t>
            </a:r>
            <a:endParaRPr lang="en-US" altLang="zh-CN" sz="2160"/>
          </a:p>
          <a:p>
            <a:pPr lvl="1"/>
            <a:r>
              <a:rPr lang="en-US" altLang="zh-CN" sz="2400">
                <a:sym typeface="+mn-ea"/>
              </a:rPr>
              <a:t>eval $(docker-machine env dev)</a:t>
            </a:r>
            <a:endParaRPr lang="en-US" altLang="zh-CN" sz="2400">
              <a:sym typeface="+mn-ea"/>
            </a:endParaRPr>
          </a:p>
          <a:p>
            <a:pPr lvl="1" algn="l">
              <a:buClrTx/>
              <a:buSzTx/>
            </a:pPr>
            <a:r>
              <a:rPr lang="en-US" altLang="zh-CN" sz="2400">
                <a:sym typeface="+mn-ea"/>
              </a:rPr>
              <a:t>docker-machine ls</a:t>
            </a:r>
            <a:endParaRPr lang="en-US" altLang="zh-CN" sz="2400"/>
          </a:p>
          <a:p>
            <a:pPr lvl="1"/>
            <a:r>
              <a:rPr lang="en-US" altLang="zh-CN" sz="2400"/>
              <a:t>docker-machine ip default</a:t>
            </a:r>
            <a:endParaRPr lang="en-US" altLang="zh-CN" sz="2400"/>
          </a:p>
          <a:p>
            <a:pPr lvl="1"/>
            <a:r>
              <a:rPr lang="en-US" altLang="zh-CN" sz="2400"/>
              <a:t>docker-machine start {docker-machine-name}</a:t>
            </a:r>
            <a:endParaRPr lang="en-US" altLang="zh-CN" sz="2400"/>
          </a:p>
          <a:p>
            <a:pPr lvl="1"/>
            <a:r>
              <a:rPr lang="en-US" altLang="zh-CN" sz="2400"/>
              <a:t>eval "$(docker-machine env dev)"	# make a machine active</a:t>
            </a:r>
            <a:endParaRPr lang="en-US" altLang="zh-CN" sz="2400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Alpine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Intro</a:t>
            </a:r>
            <a:endParaRPr lang="en-US" altLang="zh-CN"/>
          </a:p>
          <a:p>
            <a:pPr lvl="1"/>
            <a:r>
              <a:rPr lang="en-US" altLang="zh-CN"/>
              <a:t>a minimal docker image based on Alpine Linux with a complete package index and only 5MB in size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https://www.tutorialspoint.com/docker/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Dockerfile</a:t>
            </a:r>
            <a:endParaRPr lang="en-US" altLang="zh-CN"/>
          </a:p>
          <a:p>
            <a:pPr lvl="1"/>
            <a:r>
              <a:rPr lang="zh-CN" altLang="en-US"/>
              <a:t>https://docs.docker.com/develop/develop-images/dockerfile_best-practices/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Intro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308850" cy="5187315"/>
          </a:xfrm>
        </p:spPr>
        <p:txBody>
          <a:bodyPr>
            <a:normAutofit/>
          </a:bodyPr>
          <a:p>
            <a:r>
              <a:rPr lang="en-US" altLang="zh-CN" sz="1800"/>
              <a:t>Concept</a:t>
            </a:r>
            <a:endParaRPr lang="en-US" altLang="zh-CN" sz="1800"/>
          </a:p>
          <a:p>
            <a:pPr lvl="1"/>
            <a:r>
              <a:rPr lang="en-US" altLang="zh-CN" sz="1600"/>
              <a:t>Docker: a platform to build, share, and run applications with containers</a:t>
            </a:r>
            <a:endParaRPr lang="en-US" altLang="zh-CN" sz="1600"/>
          </a:p>
          <a:p>
            <a:pPr lvl="1"/>
            <a:r>
              <a:rPr lang="en-US" altLang="zh-CN" sz="1600"/>
              <a:t>container: a running process</a:t>
            </a:r>
            <a:endParaRPr lang="en-US" altLang="zh-CN" sz="1600"/>
          </a:p>
          <a:p>
            <a:pPr lvl="1"/>
            <a:r>
              <a:rPr lang="en-US" altLang="zh-CN" sz="1600"/>
              <a:t>Docker image: everything needed to run an application</a:t>
            </a:r>
            <a:endParaRPr lang="en-US" altLang="zh-CN" sz="1600"/>
          </a:p>
          <a:p>
            <a:pPr lvl="1"/>
            <a:r>
              <a:rPr lang="en-US" altLang="zh-CN" sz="1600"/>
              <a:t>Dokerfile: describe how to assemble a private filesystem for a container</a:t>
            </a:r>
            <a:endParaRPr lang="en-US" altLang="zh-CN" sz="1600"/>
          </a:p>
          <a:p>
            <a:pPr lvl="0"/>
            <a:r>
              <a:rPr lang="en-US" altLang="zh-CN" sz="1800"/>
              <a:t>Install</a:t>
            </a:r>
            <a:endParaRPr lang="en-US" altLang="zh-CN" sz="1800"/>
          </a:p>
          <a:p>
            <a:pPr lvl="1"/>
            <a:r>
              <a:rPr lang="en-US" altLang="zh-CN" sz="1600"/>
              <a:t>Docker for Windows</a:t>
            </a:r>
            <a:endParaRPr lang="en-US" altLang="zh-CN" sz="1600"/>
          </a:p>
          <a:p>
            <a:pPr lvl="2"/>
            <a:r>
              <a:rPr lang="en-US" altLang="zh-CN" sz="1400"/>
              <a:t>https://github.com/docker/toolbox/releases</a:t>
            </a:r>
            <a:endParaRPr lang="en-US" altLang="zh-CN" sz="1400"/>
          </a:p>
          <a:p>
            <a:pPr lvl="2"/>
            <a:r>
              <a:rPr lang="en-US" altLang="zh-CN" sz="1400"/>
              <a:t>Start “Docker Quickstart Terminal”</a:t>
            </a:r>
            <a:endParaRPr lang="en-US" altLang="zh-CN" sz="1400"/>
          </a:p>
          <a:p>
            <a:pPr lvl="1"/>
            <a:r>
              <a:rPr lang="en-US" altLang="zh-CN" sz="1600"/>
              <a:t>Ubuntu Linux</a:t>
            </a:r>
            <a:endParaRPr lang="en-US" altLang="zh-CN" sz="1600"/>
          </a:p>
          <a:p>
            <a:pPr lvl="2"/>
            <a:r>
              <a:rPr lang="en-US" altLang="zh-CN" sz="1400"/>
              <a:t>sudo apt install apt-transport-https ca-certificates curl gnupg-agent software-properties-common</a:t>
            </a:r>
            <a:endParaRPr lang="en-US" altLang="zh-CN" sz="1400"/>
          </a:p>
          <a:p>
            <a:pPr lvl="2"/>
            <a:r>
              <a:rPr lang="en-US" altLang="zh-CN" sz="1400"/>
              <a:t>curl -fsSL https://download.docker.com/linux/ubuntu/gpg | sudo apt-key add -</a:t>
            </a:r>
            <a:endParaRPr lang="en-US" altLang="zh-CN" sz="1400"/>
          </a:p>
          <a:p>
            <a:pPr lvl="1"/>
            <a:r>
              <a:rPr lang="en-US" altLang="zh-CN" sz="1600"/>
              <a:t>CentOS</a:t>
            </a:r>
            <a:endParaRPr lang="en-US" altLang="zh-CN" sz="1600"/>
          </a:p>
          <a:p>
            <a:pPr lvl="1"/>
            <a:r>
              <a:rPr lang="en-US" altLang="zh-CN" sz="1600"/>
              <a:t>Test install: docker run hello-world</a:t>
            </a:r>
            <a:endParaRPr lang="en-US" altLang="zh-CN" sz="16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27060" y="1330960"/>
            <a:ext cx="3848100" cy="26574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Install on Ubuntu16.04 (1)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226685"/>
          </a:xfrm>
        </p:spPr>
        <p:txBody>
          <a:bodyPr>
            <a:normAutofit lnSpcReduction="10000"/>
          </a:bodyPr>
          <a:p>
            <a:pPr fontAlgn="auto">
              <a:lnSpc>
                <a:spcPct val="100000"/>
              </a:lnSpc>
            </a:pPr>
            <a:r>
              <a:rPr lang="en-US" altLang="zh-CN"/>
              <a:t>Install Docker Engine - Community (deb)</a:t>
            </a:r>
            <a:endParaRPr lang="en-US" altLang="zh-CN"/>
          </a:p>
          <a:p>
            <a:pPr lvl="1" fontAlgn="auto">
              <a:lnSpc>
                <a:spcPct val="100000"/>
              </a:lnSpc>
            </a:pPr>
            <a:r>
              <a:rPr lang="en-US" altLang="zh-CN" sz="2000"/>
              <a:t>Download and install .deb for docker-ce docker-ce-cli, and containerd.io from https://download.docker.com/linux/ubuntu/dists/</a:t>
            </a:r>
            <a:endParaRPr lang="en-US" altLang="zh-CN" sz="2000"/>
          </a:p>
          <a:p>
            <a:pPr lvl="1" fontAlgn="auto">
              <a:lnSpc>
                <a:spcPct val="100000"/>
              </a:lnSpc>
            </a:pPr>
            <a:r>
              <a:rPr lang="en-US" altLang="zh-CN" sz="2000"/>
              <a:t>sudo docker run hello-world	# test installation</a:t>
            </a:r>
            <a:endParaRPr lang="en-US" altLang="zh-CN" sz="2000"/>
          </a:p>
          <a:p>
            <a:pPr fontAlgn="auto">
              <a:lnSpc>
                <a:spcPct val="100000"/>
              </a:lnSpc>
            </a:pPr>
            <a:r>
              <a:rPr lang="en-US" altLang="zh-CN"/>
              <a:t>Install Docker</a:t>
            </a:r>
            <a:endParaRPr lang="en-US" altLang="zh-CN"/>
          </a:p>
          <a:p>
            <a:pPr lvl="1" fontAlgn="auto">
              <a:lnSpc>
                <a:spcPct val="100000"/>
              </a:lnSpc>
            </a:pPr>
            <a:r>
              <a:rPr lang="en-US" altLang="zh-CN" sz="2000"/>
              <a:t>sudo apt install docker.io</a:t>
            </a:r>
            <a:endParaRPr lang="en-US" altLang="zh-CN"/>
          </a:p>
          <a:p>
            <a:pPr fontAlgn="auto">
              <a:lnSpc>
                <a:spcPct val="100000"/>
              </a:lnSpc>
            </a:pPr>
            <a:r>
              <a:rPr lang="en-US" altLang="zh-CN"/>
              <a:t>Install Docker Compose</a:t>
            </a:r>
            <a:endParaRPr lang="en-US" altLang="zh-CN"/>
          </a:p>
          <a:p>
            <a:pPr lvl="1" fontAlgn="auto">
              <a:lnSpc>
                <a:spcPct val="100000"/>
              </a:lnSpc>
            </a:pPr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sudo curl -L "https://github.com/docker/compose/releases/download/1.25.3/docker-compose-$(uname -s)-$(uname -m)" -o /usr/local/bin/docker-compose	# slow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/>
              <a:t>sudo curl -L https://get.daocloud.io/docker/compose/releases/download/1.25.3/docker-compose-`uname -s`-`uname -m` -o /usr/local/bin/docker-compose</a:t>
            </a:r>
            <a:endParaRPr lang="en-US" altLang="zh-CN"/>
          </a:p>
          <a:p>
            <a:pPr lvl="1" fontAlgn="auto">
              <a:lnSpc>
                <a:spcPct val="100000"/>
              </a:lnSpc>
            </a:pPr>
            <a:r>
              <a:rPr lang="en-US" altLang="zh-CN"/>
              <a:t>sudo chmod +x /usr/local/bin/docker-compose</a:t>
            </a:r>
            <a:endParaRPr lang="en-US" altLang="zh-CN"/>
          </a:p>
          <a:p>
            <a:pPr lvl="1" fontAlgn="auto">
              <a:lnSpc>
                <a:spcPct val="100000"/>
              </a:lnSpc>
            </a:pPr>
            <a:r>
              <a:rPr lang="en-US" altLang="zh-CN"/>
              <a:t>docker-compose --version	# test installation</a:t>
            </a:r>
            <a:endParaRPr lang="en-US" altLang="zh-CN"/>
          </a:p>
          <a:p>
            <a:pPr lvl="0" fontAlgn="auto">
              <a:lnSpc>
                <a:spcPct val="100000"/>
              </a:lnSpc>
            </a:pP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Install On Ubuntu 16.04 (2)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lvl="0" fontAlgn="auto">
              <a:lnSpc>
                <a:spcPct val="100000"/>
              </a:lnSpc>
            </a:pPr>
            <a:r>
              <a:rPr lang="en-US" altLang="zh-CN" sz="2400">
                <a:sym typeface="+mn-ea"/>
              </a:rPr>
              <a:t>Install Docker Machine</a:t>
            </a:r>
            <a:endParaRPr lang="en-US" altLang="zh-CN" sz="2400"/>
          </a:p>
          <a:p>
            <a:pPr lvl="1" fontAlgn="auto">
              <a:lnSpc>
                <a:spcPct val="100000"/>
              </a:lnSpc>
            </a:pPr>
            <a:r>
              <a:rPr lang="en-US" altLang="zh-CN" sz="2400">
                <a:sym typeface="+mn-ea"/>
              </a:rPr>
              <a:t>Download docker-machine from https://github.com/docker/machine/releases/download/</a:t>
            </a:r>
            <a:endParaRPr lang="en-US" altLang="zh-CN" sz="2400"/>
          </a:p>
          <a:p>
            <a:pPr lvl="1" fontAlgn="auto">
              <a:lnSpc>
                <a:spcPct val="100000"/>
              </a:lnSpc>
            </a:pPr>
            <a:r>
              <a:rPr lang="en-US" altLang="zh-CN" sz="2400">
                <a:sym typeface="+mn-ea"/>
              </a:rPr>
              <a:t>docker-machine --version	# test installation</a:t>
            </a:r>
            <a:endParaRPr lang="en-US" altLang="zh-CN" sz="2400"/>
          </a:p>
          <a:p>
            <a:pPr lvl="1" fontAlgn="auto">
              <a:lnSpc>
                <a:spcPct val="100000"/>
              </a:lnSpc>
            </a:pPr>
            <a:r>
              <a:rPr lang="en-US" altLang="zh-CN" sz="2400">
                <a:sym typeface="+mn-ea"/>
              </a:rPr>
              <a:t>wget -q https://www.virtualbox.org/download/oracle_vbox_2016.asc -O- | sudo apt-key add -</a:t>
            </a:r>
            <a:endParaRPr lang="en-US" altLang="zh-CN" sz="2400"/>
          </a:p>
          <a:p>
            <a:pPr lvl="1" fontAlgn="auto">
              <a:lnSpc>
                <a:spcPct val="100000"/>
              </a:lnSpc>
            </a:pPr>
            <a:r>
              <a:rPr lang="en-US" altLang="zh-CN" sz="2400">
                <a:sym typeface="+mn-ea"/>
              </a:rPr>
              <a:t>wget -q https://www.virtualbox.org/download/oracle_vbox.asc -O- | sudo apt-key add -</a:t>
            </a:r>
            <a:endParaRPr lang="en-US" altLang="zh-CN" sz="2400"/>
          </a:p>
          <a:p>
            <a:pPr lvl="1" fontAlgn="auto">
              <a:lnSpc>
                <a:spcPct val="100000"/>
              </a:lnSpc>
            </a:pPr>
            <a:r>
              <a:rPr lang="en-US" altLang="zh-CN" sz="2400">
                <a:sym typeface="+mn-ea"/>
              </a:rPr>
              <a:t>sudo sh -c 'echo "deb http://download.virtualbox.org/virtualbox/debian $(lsb_release -sc) contrib" &gt;&gt; /etc/apt/sources.list.d/virtualbox.list'</a:t>
            </a:r>
            <a:endParaRPr lang="en-US" altLang="zh-CN" sz="2400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 sz="2400">
                <a:sym typeface="+mn-ea"/>
              </a:rPr>
              <a:t>sudo apt update</a:t>
            </a:r>
            <a:endParaRPr lang="en-US" altLang="zh-CN" sz="2400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 sz="2400">
                <a:sym typeface="+mn-ea"/>
              </a:rPr>
              <a:t>sudo apt install virtualbox</a:t>
            </a:r>
            <a:endParaRPr lang="en-US" altLang="zh-CN" sz="2400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Install On Aliyun Ubuntu 16.04 (3)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Docker Engine</a:t>
            </a:r>
            <a:endParaRPr lang="en-US" altLang="zh-CN"/>
          </a:p>
          <a:p>
            <a:pPr lvl="1"/>
            <a:r>
              <a:rPr lang="zh-CN" altLang="en-US"/>
              <a:t>sudo curl -fsSL https://get.docker.com | bash -s docker --mirror Aliyun</a:t>
            </a:r>
            <a:endParaRPr lang="zh-CN" altLang="en-US"/>
          </a:p>
          <a:p>
            <a:pPr lvl="1"/>
            <a:r>
              <a:rPr lang="zh-CN" altLang="en-US"/>
              <a:t>sudo -E sh -c 'apt-get install -y -qq --no-install-recommends docker-ce &gt;/dev/null'</a:t>
            </a:r>
            <a:endParaRPr lang="zh-CN" altLang="en-US"/>
          </a:p>
          <a:p>
            <a:pPr lvl="1"/>
            <a:r>
              <a:rPr lang="zh-CN" altLang="en-US"/>
              <a:t>sudo -E sh -c 'docker version'</a:t>
            </a:r>
            <a:endParaRPr lang="zh-CN" altLang="en-US"/>
          </a:p>
          <a:p>
            <a:pPr lvl="1"/>
            <a:r>
              <a:rPr lang="en-US" altLang="zh-CN"/>
              <a:t>sudo docker run hello-world	# test install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Install on CentOS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238750"/>
          </a:xfrm>
        </p:spPr>
        <p:txBody>
          <a:bodyPr>
            <a:normAutofit fontScale="70000"/>
          </a:bodyPr>
          <a:p>
            <a:pPr lvl="0" fontAlgn="auto">
              <a:lnSpc>
                <a:spcPct val="100000"/>
              </a:lnSpc>
            </a:pPr>
            <a:r>
              <a:rPr lang="en-US" altLang="zh-CN" sz="2000">
                <a:sym typeface="+mn-ea"/>
              </a:rPr>
              <a:t>References</a:t>
            </a:r>
            <a:endParaRPr lang="en-US" altLang="zh-CN" sz="2000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 sz="1800">
                <a:sym typeface="+mn-ea"/>
              </a:rPr>
              <a:t>https://www.digitalocean.com/community/tutorials/how-to-install-and-use-docker-compose-on-centos-7</a:t>
            </a:r>
            <a:endParaRPr lang="en-US" altLang="zh-CN" sz="1800">
              <a:sym typeface="+mn-ea"/>
            </a:endParaRPr>
          </a:p>
          <a:p>
            <a:pPr lvl="0" fontAlgn="auto">
              <a:lnSpc>
                <a:spcPct val="100000"/>
              </a:lnSpc>
            </a:pPr>
            <a:r>
              <a:rPr lang="en-US" altLang="zh-CN" sz="2000">
                <a:sym typeface="+mn-ea"/>
              </a:rPr>
              <a:t>Install docker</a:t>
            </a:r>
            <a:endParaRPr lang="en-US" altLang="zh-CN" sz="2000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 sz="1800">
                <a:sym typeface="+mn-ea"/>
              </a:rPr>
              <a:t>sudo yum check-update</a:t>
            </a:r>
            <a:endParaRPr lang="en-US" altLang="zh-CN" sz="1800">
              <a:sym typeface="+mn-ea"/>
            </a:endParaRPr>
          </a:p>
          <a:p>
            <a:pPr lvl="1" algn="l" fontAlgn="auto">
              <a:lnSpc>
                <a:spcPct val="100000"/>
              </a:lnSpc>
              <a:buClrTx/>
              <a:buSzTx/>
            </a:pPr>
            <a:r>
              <a:rPr lang="en-US" altLang="zh-CN" sz="1800">
                <a:sym typeface="+mn-ea"/>
              </a:rPr>
              <a:t>sudo yum install -y yum-utils device-mapper-persistent-data lvm2</a:t>
            </a:r>
            <a:endParaRPr lang="en-US" altLang="zh-CN" sz="1800">
              <a:sym typeface="+mn-ea"/>
            </a:endParaRPr>
          </a:p>
          <a:p>
            <a:pPr lvl="1" algn="l" fontAlgn="auto">
              <a:lnSpc>
                <a:spcPct val="100000"/>
              </a:lnSpc>
              <a:buClrTx/>
              <a:buSzTx/>
            </a:pPr>
            <a:r>
              <a:rPr lang="en-US" altLang="zh-CN" sz="1800">
                <a:sym typeface="+mn-ea"/>
              </a:rPr>
              <a:t>sudo vim /usr/bin/yum-config-manager</a:t>
            </a:r>
            <a:endParaRPr lang="en-US" altLang="zh-CN" sz="1800">
              <a:sym typeface="+mn-ea"/>
            </a:endParaRPr>
          </a:p>
          <a:p>
            <a:pPr lvl="2" algn="l" fontAlgn="auto">
              <a:lnSpc>
                <a:spcPct val="100000"/>
              </a:lnSpc>
              <a:buClrTx/>
              <a:buSzTx/>
            </a:pPr>
            <a:r>
              <a:rPr lang="en-US" altLang="zh-CN">
                <a:sym typeface="+mn-ea"/>
              </a:rPr>
              <a:t>modify first line from #/usr/bin/python to /usr/bin/python?</a:t>
            </a:r>
            <a:endParaRPr lang="en-US" altLang="zh-CN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 sz="1800">
                <a:sym typeface="+mn-ea"/>
              </a:rPr>
              <a:t>sudo yum-config-manager --add-repo https://download.docker.com/linux/centos/docker-ce.repo</a:t>
            </a:r>
            <a:endParaRPr lang="en-US" altLang="zh-CN" sz="1800"/>
          </a:p>
          <a:p>
            <a:pPr lvl="1" fontAlgn="auto">
              <a:lnSpc>
                <a:spcPct val="100000"/>
              </a:lnSpc>
            </a:pPr>
            <a:r>
              <a:rPr lang="en-US" altLang="zh-CN" sz="1800">
                <a:sym typeface="+mn-ea"/>
              </a:rPr>
              <a:t>sudo yum install docker</a:t>
            </a:r>
            <a:endParaRPr lang="en-US" altLang="zh-CN" sz="1800">
              <a:sym typeface="+mn-ea"/>
            </a:endParaRPr>
          </a:p>
          <a:p>
            <a:pPr lvl="0" fontAlgn="auto">
              <a:lnSpc>
                <a:spcPct val="100000"/>
              </a:lnSpc>
            </a:pPr>
            <a:r>
              <a:rPr lang="en-US" altLang="zh-CN" sz="2000">
                <a:sym typeface="+mn-ea"/>
              </a:rPr>
              <a:t>Install docker-compose</a:t>
            </a:r>
            <a:endParaRPr lang="en-US" altLang="zh-CN" sz="2000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 sz="1800">
                <a:solidFill>
                  <a:schemeClr val="bg1">
                    <a:lumMod val="75000"/>
                  </a:schemeClr>
                </a:solidFill>
              </a:rPr>
              <a:t>sudo curl -L "https://github.com/docker/compose/releases/download/1.23.2/docker-compose-$(uname -s)-$(uname -m)" -o /usr/local/bin/docker-compose</a:t>
            </a:r>
            <a:endParaRPr lang="en-US" altLang="zh-CN" sz="1800">
              <a:solidFill>
                <a:schemeClr val="bg1">
                  <a:lumMod val="75000"/>
                </a:schemeClr>
              </a:solidFill>
            </a:endParaRPr>
          </a:p>
          <a:p>
            <a:pPr lvl="2" fontAlgn="auto">
              <a:lnSpc>
                <a:spcPct val="100000"/>
              </a:lnSpc>
            </a:pPr>
            <a:r>
              <a:rPr lang="en-US" altLang="zh-CN" sz="1620">
                <a:solidFill>
                  <a:schemeClr val="bg1">
                    <a:lumMod val="75000"/>
                  </a:schemeClr>
                </a:solidFill>
              </a:rPr>
              <a:t>Or download directly from https://github.com/docker/compose/releases</a:t>
            </a:r>
            <a:endParaRPr lang="en-US" altLang="zh-CN" sz="1620">
              <a:solidFill>
                <a:schemeClr val="bg1">
                  <a:lumMod val="75000"/>
                </a:schemeClr>
              </a:solidFill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 sz="1800">
                <a:sym typeface="+mn-ea"/>
              </a:rPr>
              <a:t>sudo curl -L https://get.daocloud.io/docker/compose/releases/download/1.25.3/docker-compose-`uname -s`-`uname -m` -o /usr/local/bin/docker-compose</a:t>
            </a:r>
            <a:endParaRPr lang="en-US" altLang="zh-CN" sz="1800"/>
          </a:p>
          <a:p>
            <a:pPr lvl="1" fontAlgn="auto">
              <a:lnSpc>
                <a:spcPct val="100000"/>
              </a:lnSpc>
            </a:pPr>
            <a:r>
              <a:rPr lang="en-US" altLang="zh-CN" sz="1800"/>
              <a:t>sudo chmod +x /usr/local/bin/docker-compose</a:t>
            </a:r>
            <a:endParaRPr lang="en-US" altLang="zh-CN" sz="1800"/>
          </a:p>
          <a:p>
            <a:pPr lvl="1" fontAlgn="auto">
              <a:lnSpc>
                <a:spcPct val="100000"/>
              </a:lnSpc>
            </a:pPr>
            <a:r>
              <a:rPr lang="en-US" altLang="zh-CN" sz="1800"/>
              <a:t>docker-compose --version</a:t>
            </a:r>
            <a:endParaRPr lang="en-US" altLang="zh-CN" sz="1800"/>
          </a:p>
          <a:p>
            <a:pPr lvl="0" fontAlgn="auto">
              <a:lnSpc>
                <a:spcPct val="100000"/>
              </a:lnSpc>
            </a:pPr>
            <a:r>
              <a:rPr lang="en-US" altLang="zh-CN" sz="2160"/>
              <a:t>Start</a:t>
            </a:r>
            <a:endParaRPr lang="en-US" altLang="zh-CN" sz="2160"/>
          </a:p>
          <a:p>
            <a:pPr lvl="1" fontAlgn="auto">
              <a:lnSpc>
                <a:spcPct val="100000"/>
              </a:lnSpc>
            </a:pPr>
            <a:r>
              <a:rPr lang="en-US" altLang="zh-CN" sz="1800"/>
              <a:t>systemctl start docker.service</a:t>
            </a:r>
            <a:endParaRPr lang="en-US" altLang="zh-CN" sz="1800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Components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Docker Compose</a:t>
            </a:r>
            <a:endParaRPr lang="en-US" altLang="zh-CN"/>
          </a:p>
          <a:p>
            <a:pPr lvl="1"/>
            <a:r>
              <a:rPr lang="en-US" altLang="zh-CN"/>
              <a:t>Bundle a multi-container application into a single app</a:t>
            </a:r>
            <a:endParaRPr lang="en-US" altLang="zh-CN"/>
          </a:p>
          <a:p>
            <a:pPr lvl="1"/>
            <a:r>
              <a:rPr lang="en-US" altLang="zh-CN"/>
              <a:t>docker-compose --version</a:t>
            </a:r>
            <a:endParaRPr lang="en-US" altLang="zh-CN"/>
          </a:p>
          <a:p>
            <a:pPr lvl="0"/>
            <a:r>
              <a:rPr lang="en-US" altLang="zh-CN"/>
              <a:t>Docker Machine</a:t>
            </a:r>
            <a:endParaRPr lang="en-US" altLang="zh-CN"/>
          </a:p>
          <a:p>
            <a:pPr lvl="1"/>
            <a:r>
              <a:rPr lang="en-US" altLang="zh-CN"/>
              <a:t>Create Docker hosts both locally and in the cloud</a:t>
            </a:r>
            <a:endParaRPr lang="en-US" altLang="zh-CN"/>
          </a:p>
          <a:p>
            <a:pPr lvl="1"/>
            <a:r>
              <a:rPr lang="en-US" altLang="zh-CN"/>
              <a:t>docker-machine --version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8014970" y="5574030"/>
            <a:ext cx="2362200" cy="727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Docker Engine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9645015" y="2872105"/>
            <a:ext cx="2362200" cy="727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Docker CLI Client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9645015" y="3599180"/>
            <a:ext cx="2362200" cy="727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Docker Compose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6503035" y="4846955"/>
            <a:ext cx="2362200" cy="727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Docker Machine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9645015" y="1417955"/>
            <a:ext cx="2362200" cy="727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Kitematic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Working Logic</a:t>
            </a:r>
            <a:endParaRPr lang="en-US" altLang="zh-CN"/>
          </a:p>
        </p:txBody>
      </p:sp>
      <p:sp>
        <p:nvSpPr>
          <p:cNvPr id="4" name="流程图: 可选过程 3"/>
          <p:cNvSpPr/>
          <p:nvPr/>
        </p:nvSpPr>
        <p:spPr>
          <a:xfrm>
            <a:off x="1630045" y="1420495"/>
            <a:ext cx="3220720" cy="76962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Docker Client</a:t>
            </a:r>
            <a:endParaRPr lang="en-US" altLang="zh-CN"/>
          </a:p>
        </p:txBody>
      </p:sp>
      <p:sp>
        <p:nvSpPr>
          <p:cNvPr id="5" name="流程图: 可选过程 4"/>
          <p:cNvSpPr/>
          <p:nvPr/>
        </p:nvSpPr>
        <p:spPr>
          <a:xfrm>
            <a:off x="6271895" y="1420495"/>
            <a:ext cx="3220720" cy="76962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Docker Daemon</a:t>
            </a:r>
            <a:endParaRPr lang="en-US" altLang="zh-CN"/>
          </a:p>
        </p:txBody>
      </p:sp>
      <p:cxnSp>
        <p:nvCxnSpPr>
          <p:cNvPr id="6" name="直接箭头连接符 5"/>
          <p:cNvCxnSpPr/>
          <p:nvPr/>
        </p:nvCxnSpPr>
        <p:spPr>
          <a:xfrm>
            <a:off x="4719955" y="3037205"/>
            <a:ext cx="17341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7015480" y="3429000"/>
            <a:ext cx="17341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902200" y="2659380"/>
            <a:ext cx="919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contact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6717665" y="2989580"/>
            <a:ext cx="2329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pull from Docker Hub</a:t>
            </a:r>
            <a:endParaRPr lang="en-US" altLang="zh-CN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7106920" y="4354830"/>
            <a:ext cx="17341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809105" y="3902075"/>
            <a:ext cx="2494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create a new container</a:t>
            </a:r>
            <a:endParaRPr lang="en-US" altLang="zh-CN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4850765" y="5293360"/>
            <a:ext cx="1577340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850765" y="4758055"/>
            <a:ext cx="157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stream output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8.xml><?xml version="1.0" encoding="utf-8"?>
<p:tagLst xmlns:p="http://schemas.openxmlformats.org/presentationml/2006/main">
  <p:tag name="KSO_WM_UNIT_TABLE_BEAUTIFY" val="smartTable{f3b8ad3b-3471-476b-85f1-dbcd5eb37b20}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160402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6637</Words>
  <Application>WPS 演示</Application>
  <PresentationFormat>宽屏</PresentationFormat>
  <Paragraphs>270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Arial</vt:lpstr>
      <vt:lpstr>宋体</vt:lpstr>
      <vt:lpstr>Wingdings</vt:lpstr>
      <vt:lpstr>黑体</vt:lpstr>
      <vt:lpstr>微软雅黑</vt:lpstr>
      <vt:lpstr>Arial Unicode MS</vt:lpstr>
      <vt:lpstr>A000120140530A02PPBG</vt:lpstr>
      <vt:lpstr>Docker Notes</vt:lpstr>
      <vt:lpstr>References</vt:lpstr>
      <vt:lpstr>Intro</vt:lpstr>
      <vt:lpstr>Install on Ubuntu16.04 (1)</vt:lpstr>
      <vt:lpstr>Install On Ubuntu 16.04 (2)</vt:lpstr>
      <vt:lpstr>Install On Aliyun Ubuntu 16.04 (3)</vt:lpstr>
      <vt:lpstr>Install on CentOS</vt:lpstr>
      <vt:lpstr>Components</vt:lpstr>
      <vt:lpstr>Working Logic</vt:lpstr>
      <vt:lpstr>Container Lifecycle</vt:lpstr>
      <vt:lpstr>Docker</vt:lpstr>
      <vt:lpstr>Docker Volume</vt:lpstr>
      <vt:lpstr>Dockerfile</vt:lpstr>
      <vt:lpstr>Docker Compose</vt:lpstr>
      <vt:lpstr>Docker Machine</vt:lpstr>
      <vt:lpstr>Alpine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Sparks Lu</cp:lastModifiedBy>
  <cp:revision>254</cp:revision>
  <dcterms:created xsi:type="dcterms:W3CDTF">2019-06-19T02:08:00Z</dcterms:created>
  <dcterms:modified xsi:type="dcterms:W3CDTF">2020-03-06T10:36:12Z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