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9" r:id="rId3"/>
    <p:sldId id="411" r:id="rId4"/>
    <p:sldId id="4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Free Royal-Free Music Resources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818515"/>
          </a:xfrm>
        </p:spPr>
        <p:txBody>
          <a:bodyPr>
            <a:normAutofit fontScale="8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3/27/2020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https://www.premiumbeat.com/</a:t>
            </a:r>
            <a:endParaRPr lang="zh-CN" altLang="en-US"/>
          </a:p>
          <a:p>
            <a:pPr lvl="1"/>
            <a:r>
              <a:rPr lang="en-US" altLang="zh-CN"/>
              <a:t>Standard: $49, Premium: $199</a:t>
            </a:r>
            <a:endParaRPr lang="en-US" altLang="zh-CN"/>
          </a:p>
          <a:p>
            <a:pPr lvl="1"/>
            <a:r>
              <a:rPr lang="en-US" altLang="zh-CN"/>
              <a:t>https://www.premiumbeat.com/royalty-free-music?freeTracks=true</a:t>
            </a:r>
            <a:endParaRPr lang="en-US" altLang="zh-CN"/>
          </a:p>
          <a:p>
            <a:pPr lvl="2"/>
            <a:r>
              <a:rPr lang="en-US" altLang="zh-CN"/>
              <a:t>10</a:t>
            </a:r>
            <a:endParaRPr lang="en-US" altLang="zh-CN"/>
          </a:p>
          <a:p>
            <a:pPr lvl="0"/>
            <a:r>
              <a:rPr lang="en-US" altLang="zh-CN"/>
              <a:t>https://www.bensound.com/</a:t>
            </a:r>
            <a:endParaRPr lang="en-US" altLang="zh-CN"/>
          </a:p>
          <a:p>
            <a:pPr lvl="0"/>
            <a:r>
              <a:rPr lang="en-US" altLang="zh-CN"/>
              <a:t>https://soundcloud.com/freebmusic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https://www.epidemicsound.com/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https://www.youtube.com/audiolibrary/</a:t>
            </a:r>
            <a:endParaRPr lang="en-US" altLang="zh-CN"/>
          </a:p>
          <a:p>
            <a:pPr lvl="0"/>
            <a:r>
              <a:rPr lang="en-US" altLang="zh-CN"/>
              <a:t>https://www.fesliyanstudios.com/royalty-free-music</a:t>
            </a:r>
            <a:endParaRPr lang="en-US" altLang="zh-CN"/>
          </a:p>
          <a:p>
            <a:pPr lvl="0"/>
            <a:r>
              <a:rPr lang="en-US" altLang="zh-CN"/>
              <a:t>https://www.motionelements.com/music</a:t>
            </a:r>
            <a:endParaRPr lang="en-US" altLang="zh-CN"/>
          </a:p>
          <a:p>
            <a:pPr lvl="0"/>
            <a:r>
              <a:rPr lang="en-US" altLang="zh-CN"/>
              <a:t>https://www.ashamaluevmusic.com/royalty-free-music</a:t>
            </a:r>
            <a:endParaRPr lang="en-US" altLang="zh-CN"/>
          </a:p>
          <a:p>
            <a:pPr lvl="0"/>
            <a:r>
              <a:rPr lang="en-US" altLang="zh-CN"/>
              <a:t>https://www.melodyloops.com/music/free/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0"/>
            <a:ext cx="5879465" cy="2077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65545" cy="4549140"/>
          </a:xfrm>
        </p:spPr>
        <p:txBody>
          <a:bodyPr/>
          <a:p>
            <a:r>
              <a:rPr lang="zh-CN" altLang="en-US"/>
              <a:t>https://buffer.com/library/background-music-video</a:t>
            </a:r>
            <a:endParaRPr lang="zh-CN" altLang="en-US"/>
          </a:p>
          <a:p>
            <a:r>
              <a:rPr lang="zh-CN" altLang="en-US"/>
              <a:t>https://www.wordstream.com/blog/ws/2018/06/14/royalty-free-background-music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215" y="1211580"/>
            <a:ext cx="4331970" cy="5415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SLIDE_ID" val="custom160402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9、12、16、19、20、24、27、2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25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黑体</vt:lpstr>
      <vt:lpstr>1_A000120140530A02PPBG</vt:lpstr>
      <vt:lpstr>LOREM IPSUM DOLOR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128</cp:revision>
  <dcterms:created xsi:type="dcterms:W3CDTF">2019-06-19T02:08:00Z</dcterms:created>
  <dcterms:modified xsi:type="dcterms:W3CDTF">2020-03-27T06:55:31Z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