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09" r:id="rId3"/>
    <p:sldId id="411" r:id="rId4"/>
    <p:sldId id="41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Music Open Platform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2500"/>
          </a:bodyPr>
          <a:p>
            <a:pPr algn="ctr"/>
            <a:r>
              <a:rPr lang="en-US" altLang="zh-CN" dirty="0"/>
              <a:t>Last updated: 3/14/2020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千千音乐开放平台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http://cloudmusic.qianqian.com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SLIDE_ID" val="custom160402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9、12、16、19、20、24、27、2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10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黑体</vt:lpstr>
      <vt:lpstr>1_A000120140530A02PPBG</vt:lpstr>
      <vt:lpstr>LOREM IPSUM DOLOR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109</cp:revision>
  <dcterms:created xsi:type="dcterms:W3CDTF">2019-06-19T02:08:00Z</dcterms:created>
  <dcterms:modified xsi:type="dcterms:W3CDTF">2020-03-14T09:29:46Z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