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585" r:id="rId24"/>
    <p:sldId id="637" r:id="rId25"/>
    <p:sldId id="704" r:id="rId26"/>
    <p:sldId id="613" r:id="rId27"/>
    <p:sldId id="509" r:id="rId28"/>
    <p:sldId id="266" r:id="rId29"/>
    <p:sldId id="261" r:id="rId30"/>
    <p:sldId id="273" r:id="rId31"/>
    <p:sldId id="262" r:id="rId32"/>
    <p:sldId id="284" r:id="rId33"/>
    <p:sldId id="263" r:id="rId34"/>
    <p:sldId id="324" r:id="rId35"/>
    <p:sldId id="285" r:id="rId36"/>
    <p:sldId id="286" r:id="rId37"/>
    <p:sldId id="347" r:id="rId38"/>
    <p:sldId id="448" r:id="rId39"/>
    <p:sldId id="349" r:id="rId40"/>
    <p:sldId id="332" r:id="rId41"/>
    <p:sldId id="369" r:id="rId42"/>
    <p:sldId id="574" r:id="rId43"/>
    <p:sldId id="575" r:id="rId44"/>
    <p:sldId id="580" r:id="rId45"/>
    <p:sldId id="608" r:id="rId46"/>
    <p:sldId id="698" r:id="rId47"/>
    <p:sldId id="730" r:id="rId48"/>
    <p:sldId id="510" r:id="rId49"/>
    <p:sldId id="351" r:id="rId50"/>
    <p:sldId id="511" r:id="rId51"/>
    <p:sldId id="51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1"/>
            <a:r>
              <a:rPr lang="en-US" altLang="zh-CN" sz="2000"/>
              <a:t>json.loads(str, encoding)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Serialize python object (list, dict) to json-format string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json.dumps(obj)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Deserialize json file stream to python object (list, dict)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json.load(fp)</a:t>
            </a:r>
            <a:endParaRPr lang="en-US" altLang="zh-CN" sz="2400"/>
          </a:p>
          <a:p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File related</a:t>
            </a:r>
            <a:endParaRPr lang="en-US" altLang="zh-CN"/>
          </a:p>
          <a:p>
            <a:pPr lvl="1"/>
            <a:r>
              <a:rPr lang="en-US" altLang="zh-CN"/>
              <a:t>os.path.getsize(fn)</a:t>
            </a:r>
            <a:endParaRPr lang="en-US" altLang="zh-CN"/>
          </a:p>
          <a:p>
            <a:pPr lvl="1"/>
            <a:r>
              <a:rPr lang="en-US" altLang="zh-CN"/>
              <a:t>shutil.move(fn_src, fn_dst)</a:t>
            </a:r>
            <a:endParaRPr lang="en-US" altLang="zh-CN"/>
          </a:p>
          <a:p>
            <a:pPr lvl="1"/>
            <a:r>
              <a:rPr lang="en-US" altLang="zh-CN"/>
              <a:t>shutil.copyfile(fn_src, fn_dst)</a:t>
            </a:r>
            <a:endParaRPr lang="en-US" altLang="zh-CN"/>
          </a:p>
          <a:p>
            <a:pPr lvl="1"/>
            <a:r>
              <a:rPr lang="en-US" altLang="zh-CN"/>
              <a:t>os.remove(fn)</a:t>
            </a:r>
            <a:endParaRPr lang="en-US" altLang="zh-CN"/>
          </a:p>
          <a:p>
            <a:pPr lvl="1"/>
            <a:r>
              <a:rPr lang="en-US" altLang="zh-CN"/>
              <a:t>Get file size</a:t>
            </a:r>
            <a:endParaRPr lang="en-US" altLang="zh-CN"/>
          </a:p>
          <a:p>
            <a:pPr lvl="2"/>
            <a:r>
              <a:rPr lang="en-US" altLang="zh-CN"/>
              <a:t>fstat=os.stat(fn)  fstat.st_size</a:t>
            </a:r>
            <a:endParaRPr lang="en-US" altLang="zh-CN"/>
          </a:p>
          <a:p>
            <a:pPr lvl="2"/>
            <a:r>
              <a:rPr lang="en-US" altLang="zh-CN"/>
              <a:t>os.path.getsize(fn)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librosa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librosa</a:t>
            </a:r>
            <a:endParaRPr lang="en-US" altLang="zh-CN"/>
          </a:p>
          <a:p>
            <a:pPr lvl="1"/>
            <a:r>
              <a:rPr lang="en-US" altLang="zh-CN"/>
              <a:t>data, sample_rate = librosa.load(fn_audio)</a:t>
            </a:r>
            <a:endParaRPr lang="en-US" altLang="zh-CN"/>
          </a:p>
          <a:p>
            <a:pPr lvl="1"/>
            <a:r>
              <a:rPr lang="en-US" altLang="zh-CN"/>
              <a:t>import librosa.display</a:t>
            </a:r>
            <a:endParaRPr lang="en-US" altLang="zh-CN"/>
          </a:p>
          <a:p>
            <a:pPr lvl="1"/>
            <a:r>
              <a:rPr lang="en-US" altLang="zh-CN"/>
              <a:t>plt.figure()</a:t>
            </a:r>
            <a:endParaRPr lang="en-US" altLang="zh-CN"/>
          </a:p>
          <a:p>
            <a:pPr lvl="1"/>
            <a:r>
              <a:rPr lang="en-US" altLang="zh-CN"/>
              <a:t>librosa.dipslay.waveplot(data, sample_rate)</a:t>
            </a:r>
            <a:endParaRPr lang="en-US" altLang="zh-CN"/>
          </a:p>
          <a:p>
            <a:pPr lvl="1"/>
            <a:r>
              <a:rPr lang="en-US" altLang="zh-CN"/>
              <a:t>plt.show()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base64.encodebytes(bytestring)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16765</Words>
  <Application>WPS 演示</Application>
  <PresentationFormat>宽屏</PresentationFormat>
  <Paragraphs>836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QRCode</vt:lpstr>
      <vt:lpstr>Base64</vt:lpstr>
      <vt:lpstr>Hashlib</vt:lpstr>
      <vt:lpstr>Pillow</vt:lpstr>
      <vt:lpstr>Mayavi</vt:lpstr>
      <vt:lpstr>PowerPoint 演示文稿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758</cp:revision>
  <dcterms:created xsi:type="dcterms:W3CDTF">2019-07-31T06:11:00Z</dcterms:created>
  <dcterms:modified xsi:type="dcterms:W3CDTF">2020-03-26T09:50:36Z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