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6"/>
  </p:handoutMasterIdLst>
  <p:sldIdLst>
    <p:sldId id="256" r:id="rId3"/>
    <p:sldId id="263" r:id="rId5"/>
    <p:sldId id="257" r:id="rId6"/>
    <p:sldId id="312" r:id="rId7"/>
    <p:sldId id="258" r:id="rId8"/>
    <p:sldId id="260" r:id="rId9"/>
    <p:sldId id="296" r:id="rId10"/>
    <p:sldId id="259" r:id="rId11"/>
    <p:sldId id="282" r:id="rId12"/>
    <p:sldId id="262" r:id="rId13"/>
    <p:sldId id="264" r:id="rId14"/>
    <p:sldId id="272" r:id="rId15"/>
    <p:sldId id="275" r:id="rId16"/>
    <p:sldId id="271" r:id="rId17"/>
    <p:sldId id="278" r:id="rId18"/>
    <p:sldId id="295" r:id="rId19"/>
    <p:sldId id="280" r:id="rId20"/>
    <p:sldId id="294" r:id="rId21"/>
    <p:sldId id="281" r:id="rId22"/>
    <p:sldId id="270" r:id="rId23"/>
    <p:sldId id="279" r:id="rId24"/>
    <p:sldId id="293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8.xml"/><Relationship Id="rId2" Type="http://schemas.openxmlformats.org/officeDocument/2006/relationships/image" Target="../media/image3.png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0.xml"/><Relationship Id="rId2" Type="http://schemas.openxmlformats.org/officeDocument/2006/relationships/image" Target="../media/image4.png"/><Relationship Id="rId1" Type="http://schemas.openxmlformats.org/officeDocument/2006/relationships/tags" Target="../tags/tag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4000" smtClean="0"/>
              <a:t>Flask Notes</a:t>
            </a:r>
            <a:endParaRPr lang="en-US" altLang="zh-CN" sz="4000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375535"/>
            <a:ext cx="9144000" cy="376237"/>
          </a:xfrm>
        </p:spPr>
        <p:txBody>
          <a:bodyPr>
            <a:noAutofit/>
          </a:bodyPr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600" smtClean="0"/>
              <a:t>Sparks Lu</a:t>
            </a:r>
            <a:endParaRPr lang="en-US" altLang="zh-CN" sz="1600" smtClean="0"/>
          </a:p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600" smtClean="0"/>
              <a:t>Last updated: 2/12/2020</a:t>
            </a:r>
            <a:endParaRPr lang="en-US" altLang="zh-CN" sz="1600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 Forms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pip install flask-wtf</a:t>
            </a:r>
            <a:endParaRPr lang="en-US" altLang="zh-CN"/>
          </a:p>
          <a:p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from flask-wtf import FlaskForm</a:t>
            </a:r>
            <a:endParaRPr lang="en-US" altLang="zh-CN"/>
          </a:p>
          <a:p>
            <a:pPr lvl="1"/>
            <a:r>
              <a:rPr lang="en-US" altLang="zh-CN"/>
              <a:t>from wtforms import StringField, PasswordField, BooleanField, SubmitField</a:t>
            </a:r>
            <a:endParaRPr lang="en-US" altLang="zh-CN"/>
          </a:p>
          <a:p>
            <a:pPr lvl="1"/>
            <a:r>
              <a:rPr lang="en-US" altLang="zh-CN"/>
              <a:t>from wtforms.validators import DataRequired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Deploy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607560" cy="5147945"/>
          </a:xfrm>
        </p:spPr>
        <p:txBody>
          <a:bodyPr>
            <a:normAutofit fontScale="80000"/>
          </a:bodyPr>
          <a:p>
            <a:r>
              <a:rPr lang="en-US" altLang="zh-CN"/>
              <a:t>Prepare Env</a:t>
            </a:r>
            <a:endParaRPr lang="en-US" altLang="zh-CN"/>
          </a:p>
          <a:p>
            <a:pPr lvl="1"/>
            <a:r>
              <a:rPr lang="en-US" altLang="zh-CN"/>
              <a:t>sudo apt-get update</a:t>
            </a:r>
            <a:endParaRPr lang="en-US" altLang="zh-CN"/>
          </a:p>
          <a:p>
            <a:pPr lvl="1"/>
            <a:r>
              <a:rPr lang="en-US" altLang="zh-CN"/>
              <a:t>sudo apt-get install python3-pip python3-dev nginx</a:t>
            </a:r>
            <a:endParaRPr lang="en-US" altLang="zh-CN"/>
          </a:p>
          <a:p>
            <a:pPr lvl="1"/>
            <a:r>
              <a:rPr lang="en-US" altLang="zh-CN"/>
              <a:t>sudo pip3 install virtualenv</a:t>
            </a:r>
            <a:endParaRPr lang="en-US" altLang="zh-CN"/>
          </a:p>
          <a:p>
            <a:pPr lvl="1"/>
            <a:r>
              <a:rPr lang="en-US" altLang="zh-CN"/>
              <a:t>virtualenv myprojectenv</a:t>
            </a:r>
            <a:endParaRPr lang="en-US" altLang="zh-CN"/>
          </a:p>
          <a:p>
            <a:pPr lvl="1"/>
            <a:r>
              <a:rPr lang="en-US" altLang="zh-CN"/>
              <a:t>source myprojectenv/bin/activate</a:t>
            </a:r>
            <a:endParaRPr lang="en-US" altLang="zh-CN"/>
          </a:p>
          <a:p>
            <a:pPr lvl="1"/>
            <a:r>
              <a:rPr lang="en-US" altLang="zh-CN"/>
              <a:t>pip install uwsgi flask</a:t>
            </a:r>
            <a:endParaRPr lang="en-US" altLang="zh-CN"/>
          </a:p>
          <a:p>
            <a:pPr lvl="1"/>
            <a:r>
              <a:rPr lang="en-US" altLang="zh-CN"/>
              <a:t>sudo ufw allow 5000</a:t>
            </a:r>
            <a:endParaRPr lang="en-US" altLang="zh-CN"/>
          </a:p>
          <a:p>
            <a:pPr lvl="0"/>
            <a:r>
              <a:rPr lang="en-US" altLang="zh-CN"/>
              <a:t>Gunicorn</a:t>
            </a:r>
            <a:endParaRPr lang="en-US" altLang="zh-CN"/>
          </a:p>
          <a:p>
            <a:pPr lvl="1"/>
            <a:r>
              <a:rPr lang="en-US" altLang="zh-CN" sz="2000"/>
              <a:t>Python WSGI HTTP server for Unix</a:t>
            </a:r>
            <a:endParaRPr lang="en-US" altLang="zh-CN" sz="2000"/>
          </a:p>
          <a:p>
            <a:pPr lvl="1"/>
            <a:r>
              <a:rPr lang="en-US" altLang="zh-CN" sz="2000"/>
              <a:t>gunicorn</a:t>
            </a:r>
            <a:endParaRPr lang="en-US" altLang="zh-CN" sz="2000"/>
          </a:p>
          <a:p>
            <a:pPr lvl="2"/>
            <a:r>
              <a:rPr lang="en-US" altLang="zh-CN" sz="1800"/>
              <a:t>-w {workers}	# workers</a:t>
            </a:r>
            <a:endParaRPr lang="en-US" altLang="zh-CN" sz="1800"/>
          </a:p>
          <a:p>
            <a:pPr lvl="2"/>
            <a:r>
              <a:rPr lang="en-US" altLang="zh-CN" sz="1800"/>
              <a:t>-b {server_socket}	# bind</a:t>
            </a:r>
            <a:endParaRPr lang="en-US" altLang="zh-CN" sz="1800"/>
          </a:p>
          <a:p>
            <a:pPr lvl="0"/>
            <a:r>
              <a:rPr lang="en-US" altLang="zh-CN" sz="2400"/>
              <a:t>Refer</a:t>
            </a:r>
            <a:endParaRPr lang="en-US" altLang="zh-CN" sz="2400"/>
          </a:p>
          <a:p>
            <a:pPr lvl="1"/>
            <a:r>
              <a:rPr lang="en-US" altLang="zh-CN"/>
              <a:t>http://www.patricksoftwareblog.com/how-to-configure-nginx-for-a-flask-web-application/</a:t>
            </a: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5" name="图片 4" descr="NGINX-in-Production-Environment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445760" y="1285240"/>
            <a:ext cx="6487795" cy="44754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Deploy (Docker)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896610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https://ianlondon.github.io/blog/deploy-flask-docker-nginx/</a:t>
            </a:r>
            <a:endParaRPr lang="en-US" altLang="zh-CN"/>
          </a:p>
          <a:p>
            <a:pPr lvl="0"/>
            <a:r>
              <a:rPr lang="en-US" altLang="zh-CN"/>
              <a:t>Dockerfile</a:t>
            </a:r>
            <a:endParaRPr lang="en-US" altLang="zh-CN"/>
          </a:p>
          <a:p>
            <a:pPr lvl="1"/>
            <a:r>
              <a:rPr lang="en-US" altLang="zh-CN"/>
              <a:t>FROM tiangolo/uwsgi-nginx-flask:python3.6</a:t>
            </a:r>
            <a:endParaRPr lang="en-US" altLang="zh-CN"/>
          </a:p>
          <a:p>
            <a:pPr lvl="1"/>
            <a:r>
              <a:rPr lang="en-US" altLang="zh-CN"/>
              <a:t>COPY ./app /app</a:t>
            </a:r>
            <a:endParaRPr lang="en-US" altLang="zh-CN"/>
          </a:p>
          <a:p>
            <a:pPr lvl="0"/>
            <a:r>
              <a:rPr lang="en-US" altLang="zh-CN" sz="2400"/>
              <a:t>Build and Run Docker image</a:t>
            </a:r>
            <a:endParaRPr lang="en-US" altLang="zh-CN" sz="2400"/>
          </a:p>
          <a:p>
            <a:pPr lvl="1"/>
            <a:r>
              <a:rPr lang="en-US" altLang="zh-CN" sz="2000"/>
              <a:t>go to flask project root folder</a:t>
            </a:r>
            <a:endParaRPr lang="en-US" altLang="zh-CN" sz="2000"/>
          </a:p>
          <a:p>
            <a:pPr lvl="1"/>
            <a:r>
              <a:rPr lang="en-US" altLang="zh-CN" sz="2000"/>
              <a:t>docker build -t flask_proj1 .</a:t>
            </a:r>
            <a:endParaRPr lang="en-US" altLang="zh-CN"/>
          </a:p>
          <a:p>
            <a:pPr lvl="1"/>
            <a:r>
              <a:rPr lang="en-US" altLang="zh-CN"/>
              <a:t>docker run -p 80:80 -t flask_proj1</a:t>
            </a:r>
            <a:endParaRPr lang="en-US" altLang="zh-CN"/>
          </a:p>
        </p:txBody>
      </p:sp>
      <p:pic>
        <p:nvPicPr>
          <p:cNvPr id="4" name="图片 3" descr="Docker-Application-Architecture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734810" y="803910"/>
            <a:ext cx="5457190" cy="27317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Deploy (Docker 2)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122670" cy="4549140"/>
          </a:xfrm>
        </p:spPr>
        <p:txBody>
          <a:bodyPr>
            <a:normAutofit lnSpcReduction="1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http://www.patricksoftwareblog.com/how-to-use-docker-and-docker-compose-to-create-a-flask-application/</a:t>
            </a:r>
            <a:endParaRPr lang="en-US" altLang="zh-CN">
              <a:sym typeface="+mn-ea"/>
            </a:endParaRPr>
          </a:p>
          <a:p>
            <a:pPr lvl="0"/>
            <a:r>
              <a:rPr lang="en-US" altLang="zh-CN"/>
              <a:t>Config</a:t>
            </a:r>
            <a:endParaRPr lang="en-US" altLang="zh-CN"/>
          </a:p>
          <a:p>
            <a:pPr lvl="1"/>
            <a:r>
              <a:rPr lang="en-US" altLang="zh-CN" sz="2000"/>
              <a:t>docker-compose.yml</a:t>
            </a:r>
            <a:endParaRPr lang="en-US" altLang="zh-CN" sz="2000"/>
          </a:p>
          <a:p>
            <a:pPr lvl="1"/>
            <a:r>
              <a:rPr lang="en-US" altLang="zh-CN"/>
              <a:t>Dockerfile</a:t>
            </a:r>
            <a:endParaRPr lang="en-US" altLang="zh-CN"/>
          </a:p>
          <a:p>
            <a:pPr lvl="0"/>
            <a:r>
              <a:rPr lang="en-US" altLang="zh-CN"/>
              <a:t>Build container</a:t>
            </a:r>
            <a:endParaRPr lang="en-US" altLang="zh-CN"/>
          </a:p>
          <a:p>
            <a:pPr lvl="1"/>
            <a:r>
              <a:rPr lang="en-US" altLang="zh-CN"/>
              <a:t>sudo docker-compose build</a:t>
            </a:r>
            <a:endParaRPr lang="en-US" altLang="zh-CN"/>
          </a:p>
          <a:p>
            <a:pPr lvl="0"/>
            <a:r>
              <a:rPr lang="en-US" altLang="zh-CN"/>
              <a:t>Run container</a:t>
            </a:r>
            <a:endParaRPr lang="en-US" altLang="zh-CN"/>
          </a:p>
          <a:p>
            <a:pPr lvl="1"/>
            <a:r>
              <a:rPr lang="en-US" altLang="zh-CN"/>
              <a:t>sudo docker-compose up -d</a:t>
            </a:r>
            <a:endParaRPr lang="en-US" altLang="zh-CN"/>
          </a:p>
        </p:txBody>
      </p:sp>
      <p:pic>
        <p:nvPicPr>
          <p:cNvPr id="4" name="图片 3" descr="nginx_flask_postgres_diagram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9585" y="1721485"/>
            <a:ext cx="5274310" cy="31877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Static Files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Basic</a:t>
            </a:r>
            <a:endParaRPr lang="en-US" altLang="zh-CN"/>
          </a:p>
          <a:p>
            <a:pPr lvl="1"/>
            <a:r>
              <a:rPr lang="en-US" altLang="zh-CN"/>
              <a:t>Url starts with '/static/'</a:t>
            </a:r>
            <a:endParaRPr lang="en-US" altLang="zh-CN"/>
          </a:p>
          <a:p>
            <a:pPr lvl="1"/>
            <a:r>
              <a:rPr lang="en-US" altLang="zh-CN"/>
              <a:t>Files should be in 'static/' folder in Flask APP's root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Media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https://www.iandevlin.com/blog/2012/09/html5/html5-media-and-data-uri/</a:t>
            </a:r>
            <a:endParaRPr lang="en-US" altLang="zh-CN"/>
          </a:p>
          <a:p>
            <a:pPr lvl="1"/>
            <a:r>
              <a:rPr lang="en-US" altLang="zh-CN"/>
              <a:t>https://blog.miguelgrinberg.com/post/video-streaming-with-flask/page/5?source=post_page---------------------------</a:t>
            </a:r>
            <a:endParaRPr lang="en-US" altLang="zh-CN"/>
          </a:p>
          <a:p>
            <a:pPr lvl="1"/>
            <a:r>
              <a:rPr lang="en-US" altLang="zh-CN"/>
              <a:t>https://blog.miguelgrinberg.com/post/flask-video-streaming-revisited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Flask-SQLAlchemy - Overview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808345" cy="2985135"/>
          </a:xfrm>
        </p:spPr>
        <p:txBody>
          <a:bodyPr/>
          <a:p>
            <a:r>
              <a:rPr lang="en-US" altLang="zh-CN" sz="2000">
                <a:sym typeface="+mn-ea"/>
              </a:rPr>
              <a:t>References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https://flask-sqlalchemy.palletsprojects.com/en/2.x/</a:t>
            </a:r>
            <a:endParaRPr lang="en-US" altLang="zh-CN" sz="1800">
              <a:sym typeface="+mn-ea"/>
            </a:endParaRPr>
          </a:p>
          <a:p>
            <a:pPr lvl="0"/>
            <a:r>
              <a:rPr lang="en-US" altLang="zh-CN" sz="2000">
                <a:sym typeface="+mn-ea"/>
              </a:rPr>
              <a:t>Intro</a:t>
            </a:r>
            <a:endParaRPr lang="en-US" altLang="zh-CN" sz="2000"/>
          </a:p>
          <a:p>
            <a:pPr lvl="1"/>
            <a:r>
              <a:rPr lang="en-US" altLang="zh-CN" sz="1800">
                <a:sym typeface="+mn-ea"/>
              </a:rPr>
              <a:t>DB toolkit and ORM(Object-Relational Mapper) implementation written in Python</a:t>
            </a:r>
            <a:endParaRPr lang="en-US" altLang="zh-CN" sz="1800"/>
          </a:p>
          <a:p>
            <a:pPr lvl="0"/>
            <a:r>
              <a:rPr lang="en-US" altLang="zh-CN" sz="2000">
                <a:sym typeface="+mn-ea"/>
              </a:rPr>
              <a:t>Install</a:t>
            </a:r>
            <a:endParaRPr lang="en-US" altLang="zh-CN" sz="2000"/>
          </a:p>
          <a:p>
            <a:pPr lvl="1"/>
            <a:r>
              <a:rPr lang="en-US" altLang="zh-CN" sz="1800">
                <a:sym typeface="+mn-ea"/>
              </a:rPr>
              <a:t>pip install flask-sqlalchemy</a:t>
            </a:r>
            <a:endParaRPr lang="en-US" altLang="zh-CN" sz="1800"/>
          </a:p>
          <a:p>
            <a:endParaRPr lang="en-US" altLang="zh-CN" sz="1800"/>
          </a:p>
        </p:txBody>
      </p:sp>
      <p:sp>
        <p:nvSpPr>
          <p:cNvPr id="4" name="流程图: 可选过程 3"/>
          <p:cNvSpPr/>
          <p:nvPr/>
        </p:nvSpPr>
        <p:spPr>
          <a:xfrm>
            <a:off x="7601585" y="1942465"/>
            <a:ext cx="2385695" cy="82105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SQLAlchemy</a:t>
            </a:r>
            <a:endParaRPr lang="en-US" altLang="zh-CN"/>
          </a:p>
        </p:txBody>
      </p:sp>
      <p:sp>
        <p:nvSpPr>
          <p:cNvPr id="5" name="流程图: 可选过程 4"/>
          <p:cNvSpPr/>
          <p:nvPr/>
        </p:nvSpPr>
        <p:spPr>
          <a:xfrm>
            <a:off x="6646545" y="3375660"/>
            <a:ext cx="2385695" cy="82105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SignallingSession</a:t>
            </a:r>
            <a:endParaRPr lang="en-US" altLang="zh-CN"/>
          </a:p>
        </p:txBody>
      </p:sp>
      <p:sp>
        <p:nvSpPr>
          <p:cNvPr id="6" name="流程图: 可选过程 5"/>
          <p:cNvSpPr/>
          <p:nvPr/>
        </p:nvSpPr>
        <p:spPr>
          <a:xfrm>
            <a:off x="9427210" y="3375660"/>
            <a:ext cx="2385695" cy="82105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Model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006475" y="4196715"/>
            <a:ext cx="45764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SQLite3: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sudo apt install sqlite3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sqlite3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.help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.open {db_filename}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.tables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select * from {table_name};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.quit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Flask-SQLAlchemy (1)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045325" cy="5409565"/>
          </a:xfrm>
        </p:spPr>
        <p:txBody>
          <a:bodyPr>
            <a:normAutofit lnSpcReduction="20000"/>
          </a:bodyPr>
          <a:p>
            <a:pPr lvl="0" fontAlgn="auto">
              <a:lnSpc>
                <a:spcPct val="100000"/>
              </a:lnSpc>
            </a:pPr>
            <a:r>
              <a:rPr lang="en-US" altLang="zh-CN"/>
              <a:t>Init</a:t>
            </a:r>
            <a:endParaRPr lang="en-US" altLang="zh-CN"/>
          </a:p>
          <a:p>
            <a:pPr lvl="1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from flask_sqlalchemy import SQLAlchemy</a:t>
            </a:r>
            <a:endParaRPr lang="en-US" altLang="zh-CN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app = Flask(__name__)</a:t>
            </a:r>
            <a:endParaRPr lang="en-US" altLang="zh-CN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app.config['SQLALCHEMY_DATABASE_URI'] = 'sqlite:///users.sqlite3'</a:t>
            </a:r>
            <a:endParaRPr lang="en-US" altLang="zh-CN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db = SQLAlchemy(app)</a:t>
            </a:r>
            <a:endParaRPr lang="en-US" altLang="zh-CN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db.create_all()	// create all tables</a:t>
            </a:r>
            <a:endParaRPr lang="en-US" altLang="zh-CN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class MyModel(db.Model)</a:t>
            </a:r>
            <a:endParaRPr lang="en-US" altLang="zh-CN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db.Column(...)</a:t>
            </a:r>
            <a:endParaRPr lang="en-US" altLang="zh-CN">
              <a:sym typeface="+mn-ea"/>
            </a:endParaRPr>
          </a:p>
          <a:p>
            <a:pPr lvl="2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unique=True/False</a:t>
            </a:r>
            <a:endParaRPr lang="en-US" altLang="zh-CN" sz="1800">
              <a:sym typeface="+mn-ea"/>
            </a:endParaRPr>
          </a:p>
          <a:p>
            <a:pPr lvl="2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default=value</a:t>
            </a:r>
            <a:endParaRPr lang="en-US" altLang="zh-CN" sz="1800">
              <a:sym typeface="+mn-ea"/>
            </a:endParaRPr>
          </a:p>
          <a:p>
            <a:pPr lvl="2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nullable=True/False</a:t>
            </a:r>
            <a:endParaRPr lang="en-US" altLang="zh-CN" sz="1800">
              <a:sym typeface="+mn-ea"/>
            </a:endParaRPr>
          </a:p>
          <a:p>
            <a:pPr lvl="2" fontAlgn="auto">
              <a:lnSpc>
                <a:spcPct val="100000"/>
              </a:lnSpc>
            </a:pPr>
            <a:r>
              <a:rPr lang="en-US" altLang="zh-CN"/>
              <a:t>primary_key=True/False</a:t>
            </a:r>
            <a:endParaRPr lang="en-US" altLang="zh-CN"/>
          </a:p>
          <a:p>
            <a:pPr lvl="2" fontAlgn="auto">
              <a:lnSpc>
                <a:spcPct val="100000"/>
              </a:lnSpc>
            </a:pPr>
            <a:r>
              <a:rPr lang="en-US" altLang="zh-CN"/>
              <a:t>db.ForeignKey('table.field_name')</a:t>
            </a:r>
            <a:endParaRPr lang="en-US" altLang="zh-CN"/>
          </a:p>
          <a:p>
            <a:pPr lvl="2" fontAlgn="auto">
              <a:lnSpc>
                <a:spcPct val="100000"/>
              </a:lnSpc>
            </a:pPr>
            <a:r>
              <a:rPr lang="en-US" altLang="zh-CN"/>
              <a:t>db.relationship(...)</a:t>
            </a:r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7680960" y="1211580"/>
          <a:ext cx="398526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970"/>
                <a:gridCol w="257429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type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explanation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Integer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String(size)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Text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Unicode text</a:t>
                      </a:r>
                      <a:endParaRPr lang="en-US" altLang="zh-CN" sz="1400"/>
                    </a:p>
                  </a:txBody>
                  <a:tcPr/>
                </a:tc>
              </a:tr>
              <a:tr h="3175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DateTime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expressed as Python datetime object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Float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Boolean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PickleType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pickled Python object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LargeBinary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arbitrary binay data</a:t>
                      </a:r>
                      <a:endParaRPr lang="en-US" altLang="zh-CN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Flask-</a:t>
            </a:r>
            <a:r>
              <a:rPr lang="en-US" altLang="zh-CN"/>
              <a:t>SQLAlchemy (2)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7845" y="1211580"/>
            <a:ext cx="11428730" cy="5292725"/>
          </a:xfrm>
        </p:spPr>
        <p:txBody>
          <a:bodyPr/>
          <a:p>
            <a:pPr lvl="0"/>
            <a:r>
              <a:rPr lang="en-US" altLang="zh-CN" sz="1600">
                <a:sym typeface="+mn-ea"/>
              </a:rPr>
              <a:t>Query</a:t>
            </a:r>
            <a:endParaRPr lang="en-US" altLang="zh-CN" sz="1600"/>
          </a:p>
          <a:p>
            <a:pPr lvl="1"/>
            <a:r>
              <a:rPr lang="en-US" altLang="zh-CN" sz="1400">
                <a:sym typeface="+mn-ea"/>
              </a:rPr>
              <a:t>MyModel.query.all()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obj_list = MyModel.query.filter_by(field='value').all()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obj = MyModel.query.filter_by(filed='value').first()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obj_list = MyModel.query.filter(MyModel.field1=='value', MyModel.field2&gt;value2, MyModel.field3.in_((value1, value2)))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obj_list = MyModel.query.filter(or_(MyMode.field1=='value', MyModel.field2&gt;value2))</a:t>
            </a:r>
            <a:endParaRPr lang="en-US" altLang="zh-CN" sz="1400"/>
          </a:p>
          <a:p>
            <a:pPr lvl="1"/>
            <a:r>
              <a:rPr lang="en-US" altLang="zh-CN" sz="1400">
                <a:sym typeface="+mn-ea"/>
              </a:rPr>
              <a:t>obj_list = MyModel.query.order_by(MyModel.field).all()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obj = MyModel.query.get(1) // query by primary key</a:t>
            </a:r>
            <a:endParaRPr lang="en-US" altLang="zh-CN" sz="1400"/>
          </a:p>
          <a:p>
            <a:pPr algn="l">
              <a:buClrTx/>
              <a:buSzTx/>
            </a:pPr>
            <a:r>
              <a:rPr lang="en-US" altLang="zh-CN" sz="1600"/>
              <a:t>Class mapping</a:t>
            </a:r>
            <a:endParaRPr lang="en-US" altLang="zh-CN" sz="1600"/>
          </a:p>
          <a:p>
            <a:pPr lvl="1" algn="l">
              <a:buClrTx/>
              <a:buSzTx/>
            </a:pPr>
            <a:r>
              <a:rPr lang="en-US" altLang="zh-CN" sz="1400"/>
              <a:t>__tablename__ = 'tn'</a:t>
            </a:r>
            <a:endParaRPr lang="en-US" altLang="zh-CN" sz="1400"/>
          </a:p>
          <a:p>
            <a:pPr lvl="0" algn="l">
              <a:buClrTx/>
              <a:buSzTx/>
            </a:pPr>
            <a:r>
              <a:rPr lang="en-US" altLang="zh-CN" sz="1600">
                <a:sym typeface="+mn-ea"/>
              </a:rPr>
              <a:t>Add record</a:t>
            </a:r>
            <a:endParaRPr lang="en-US" altLang="zh-CN" sz="1600"/>
          </a:p>
          <a:p>
            <a:pPr lvl="1"/>
            <a:r>
              <a:rPr lang="en-US" altLang="zh-CN" sz="1400">
                <a:sym typeface="+mn-ea"/>
              </a:rPr>
              <a:t>db.session.add(obj)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db.session.commit()</a:t>
            </a:r>
            <a:endParaRPr lang="en-US" altLang="zh-CN" sz="1400">
              <a:sym typeface="+mn-ea"/>
            </a:endParaRPr>
          </a:p>
          <a:p>
            <a:pPr lvl="0"/>
            <a:r>
              <a:rPr lang="en-US" altLang="zh-CN" sz="1600">
                <a:sym typeface="+mn-ea"/>
              </a:rPr>
              <a:t>Delete record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db.session.delete(obj)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db.session.commit()</a:t>
            </a:r>
            <a:endParaRPr lang="en-US" altLang="zh-CN" sz="1400">
              <a:sym typeface="+mn-ea"/>
            </a:endParaRPr>
          </a:p>
          <a:p>
            <a:pPr lvl="0"/>
            <a:r>
              <a:rPr lang="en-US" altLang="zh-CN" sz="1600">
                <a:sym typeface="+mn-ea"/>
              </a:rPr>
              <a:t>Update record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db.session.flush()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db.session.commit()</a:t>
            </a:r>
            <a:endParaRPr lang="en-US" altLang="zh-CN" sz="14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Redis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lvl="0"/>
            <a:r>
              <a:rPr lang="en-US" altLang="zh-CN" sz="2880">
                <a:sym typeface="+mn-ea"/>
              </a:rPr>
              <a:t>Intro</a:t>
            </a:r>
            <a:endParaRPr lang="en-US" altLang="zh-CN" sz="2880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In-memory key-value pair DB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Commonly used for caching, transient data storage, and as holding area for data during analysis</a:t>
            </a:r>
            <a:endParaRPr lang="en-US" altLang="zh-CN" sz="2400"/>
          </a:p>
          <a:p>
            <a:pPr lvl="0"/>
            <a:r>
              <a:rPr lang="en-US" altLang="zh-CN" sz="2880">
                <a:sym typeface="+mn-ea"/>
              </a:rPr>
              <a:t>Install</a:t>
            </a:r>
            <a:endParaRPr lang="en-US" altLang="zh-CN" sz="2880"/>
          </a:p>
          <a:p>
            <a:pPr lvl="1"/>
            <a:r>
              <a:rPr lang="en-US" altLang="zh-CN" sz="2665">
                <a:sym typeface="+mn-ea"/>
              </a:rPr>
              <a:t>sudo apt install redis-server</a:t>
            </a:r>
            <a:endParaRPr lang="en-US" altLang="zh-CN" sz="2665"/>
          </a:p>
          <a:p>
            <a:pPr lvl="1"/>
            <a:r>
              <a:rPr lang="en-US" altLang="zh-CN" sz="2665">
                <a:sym typeface="+mn-ea"/>
              </a:rPr>
              <a:t>nohup redis-server &amp;</a:t>
            </a:r>
            <a:endParaRPr lang="en-US" altLang="zh-CN" sz="2665"/>
          </a:p>
          <a:p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import redis</a:t>
            </a:r>
            <a:endParaRPr lang="en-US" altLang="zh-CN"/>
          </a:p>
          <a:p>
            <a:pPr lvl="1"/>
            <a:r>
              <a:rPr lang="en-US" altLang="zh-CN"/>
              <a:t>r = redis.StrictRedis(ip, port, db=1)</a:t>
            </a:r>
            <a:endParaRPr lang="en-US" altLang="zh-CN"/>
          </a:p>
          <a:p>
            <a:pPr lvl="1"/>
            <a:r>
              <a:rPr lang="en-US" altLang="zh-CN"/>
              <a:t>r.hset(name, key, value)</a:t>
            </a:r>
            <a:endParaRPr lang="en-US" altLang="zh-CN"/>
          </a:p>
          <a:p>
            <a:pPr lvl="1"/>
            <a:r>
              <a:rPr lang="en-US" altLang="zh-CN"/>
              <a:t>r.hget(name, key)</a:t>
            </a:r>
            <a:endParaRPr lang="en-US" altLang="zh-CN"/>
          </a:p>
          <a:p>
            <a:pPr lvl="0"/>
            <a:r>
              <a:rPr lang="en-US" altLang="zh-CN"/>
              <a:t>Redis-cli</a:t>
            </a:r>
            <a:endParaRPr lang="en-US" altLang="zh-CN"/>
          </a:p>
          <a:p>
            <a:pPr lvl="1"/>
            <a:r>
              <a:rPr lang="en-US" altLang="zh-CN"/>
              <a:t>redis-cli ping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https://flask.palletsprojects.com/en/1.1.x/quickstart/</a:t>
            </a:r>
            <a:endParaRPr lang="en-US" altLang="zh-CN"/>
          </a:p>
          <a:p>
            <a:pPr lvl="1"/>
            <a:r>
              <a:rPr lang="en-US" altLang="zh-CN"/>
              <a:t>http://www.patricksoftwareblog.com/all-posts/</a:t>
            </a:r>
            <a:endParaRPr lang="en-US" altLang="zh-CN"/>
          </a:p>
          <a:p>
            <a:r>
              <a:rPr lang="en-US" altLang="zh-CN"/>
              <a:t>Micro-framework for developing web applications</a:t>
            </a:r>
            <a:endParaRPr lang="en-US" altLang="zh-CN"/>
          </a:p>
          <a:p>
            <a:pPr lvl="1"/>
            <a:r>
              <a:rPr lang="en-US" altLang="zh-CN"/>
              <a:t>written in python</a:t>
            </a:r>
            <a:endParaRPr lang="en-US" altLang="zh-CN"/>
          </a:p>
          <a:p>
            <a:pPr lvl="1"/>
            <a:r>
              <a:rPr lang="en-US" altLang="zh-CN"/>
              <a:t>based on the Werkzeug and Jinja2 template engine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Session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Client-side</a:t>
            </a:r>
            <a:endParaRPr lang="en-US" altLang="zh-CN"/>
          </a:p>
          <a:p>
            <a:r>
              <a:rPr lang="en-US" altLang="zh-CN"/>
              <a:t>Server-side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Login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Aliyun-SMS</a:t>
            </a:r>
            <a:endParaRPr lang="en-US" altLang="zh-CN"/>
          </a:p>
          <a:p>
            <a:pPr lvl="1"/>
            <a:r>
              <a:rPr lang="en-US" altLang="zh-CN"/>
              <a:t>Access-key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Wechat Pay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pip install Flask-WXPay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Basic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927975" cy="4549140"/>
          </a:xfrm>
        </p:spPr>
        <p:txBody>
          <a:bodyPr>
            <a:normAutofit lnSpcReduction="10000"/>
          </a:bodyPr>
          <a:p>
            <a:r>
              <a:rPr lang="en-US" altLang="zh-CN">
                <a:sym typeface="+mn-ea"/>
              </a:rPr>
              <a:t>pip install flask flask-cors python-dotenv</a:t>
            </a:r>
            <a:endParaRPr lang="en-US" altLang="zh-CN">
              <a:sym typeface="+mn-ea"/>
            </a:endParaRPr>
          </a:p>
          <a:p>
            <a:r>
              <a:rPr lang="en-US" altLang="zh-CN"/>
              <a:t>Run</a:t>
            </a:r>
            <a:endParaRPr lang="en-US" altLang="zh-CN"/>
          </a:p>
          <a:p>
            <a:pPr lvl="1"/>
            <a:r>
              <a:rPr lang="en-US" altLang="zh-CN"/>
              <a:t>export FLASK_APP=hello.py</a:t>
            </a:r>
            <a:endParaRPr lang="en-US" altLang="zh-CN"/>
          </a:p>
          <a:p>
            <a:pPr lvl="2"/>
            <a:r>
              <a:rPr lang="en-US" altLang="zh-CN"/>
              <a:t>After install python-dotenv, this can be written in .flaskenv of project top folder</a:t>
            </a:r>
            <a:endParaRPr lang="en-US" altLang="zh-CN"/>
          </a:p>
          <a:p>
            <a:pPr lvl="1"/>
            <a:r>
              <a:rPr lang="en-US" altLang="zh-CN"/>
              <a:t>flask run</a:t>
            </a:r>
            <a:endParaRPr lang="en-US" altLang="zh-CN"/>
          </a:p>
          <a:p>
            <a:pPr lvl="1"/>
            <a:r>
              <a:rPr lang="en-US" altLang="zh-CN"/>
              <a:t>flask run --host=0.0.0.0	// Visible by all IP, serve only one request at a time</a:t>
            </a:r>
            <a:endParaRPr lang="en-US" altLang="zh-CN"/>
          </a:p>
          <a:p>
            <a:pPr lvl="0"/>
            <a:r>
              <a:rPr lang="en-US" altLang="zh-CN"/>
              <a:t>URL</a:t>
            </a:r>
            <a:endParaRPr lang="en-US" altLang="zh-CN"/>
          </a:p>
          <a:p>
            <a:pPr lvl="1"/>
            <a:r>
              <a:rPr lang="en-US" altLang="zh-CN"/>
              <a:t>redirect(url_for('login'))</a:t>
            </a:r>
            <a:endParaRPr lang="en-US" altLang="zh-CN"/>
          </a:p>
          <a:p>
            <a:pPr lvl="1"/>
            <a:r>
              <a:rPr lang="en-US" altLang="zh-CN"/>
              <a:t>abort(401)</a:t>
            </a:r>
            <a:endParaRPr lang="en-US" altLang="zh-CN"/>
          </a:p>
          <a:p>
            <a:pPr lvl="1"/>
            <a:r>
              <a:rPr lang="en-US" altLang="zh-CN"/>
              <a:t>@app.route('/')</a:t>
            </a:r>
            <a:endParaRPr lang="en-US" altLang="zh-CN"/>
          </a:p>
          <a:p>
            <a:pPr lvl="1"/>
            <a:r>
              <a:rPr lang="en-US" altLang="zh-CN"/>
              <a:t>@app.route('/user/{user_id}')</a:t>
            </a:r>
            <a:endParaRPr lang="en-US" altLang="zh-CN"/>
          </a:p>
          <a:p>
            <a:pPr lvl="1"/>
            <a:r>
              <a:rPr lang="en-US" altLang="zh-CN"/>
              <a:t>@app.errorhandler(404)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849360" y="1211580"/>
            <a:ext cx="2894330" cy="175323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from flask import Flask</a:t>
            </a:r>
            <a:endParaRPr lang="zh-CN" altLang="en-US"/>
          </a:p>
          <a:p>
            <a:r>
              <a:rPr lang="zh-CN" altLang="en-US"/>
              <a:t>app = Flask(__name__)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@app.route('/')</a:t>
            </a:r>
            <a:endParaRPr lang="zh-CN" altLang="en-US"/>
          </a:p>
          <a:p>
            <a:r>
              <a:rPr lang="zh-CN" altLang="en-US"/>
              <a:t>def hello_world():</a:t>
            </a:r>
            <a:endParaRPr lang="zh-CN" altLang="en-US"/>
          </a:p>
          <a:p>
            <a:r>
              <a:rPr lang="zh-CN" altLang="en-US"/>
              <a:t>    return 'Hello, World!'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7106285" y="3941445"/>
            <a:ext cx="3154045" cy="965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Python Scripts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7091045" y="5253990"/>
            <a:ext cx="3154045" cy="965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Templates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App Configuration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655320" y="1295400"/>
          <a:ext cx="10925175" cy="356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6490"/>
                <a:gridCol w="2997835"/>
                <a:gridCol w="2745740"/>
                <a:gridCol w="2785110"/>
              </a:tblGrid>
              <a:tr h="407670">
                <a:tc>
                  <a:txBody>
                    <a:bodyPr/>
                    <a:p>
                      <a:pPr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candidate values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default value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4076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ENV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'production', 'development'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'production'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11925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DEBUG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True, False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False when ENV=='production'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True when ENV=='development'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6426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SECRET_KEY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Used for signing the session cookie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9175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/>
                        <a:t>PERMANENT_SESSION_LIFETIME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datetime.timedelta or int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31 days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Take effect if session.permanant is True </a:t>
                      </a:r>
                      <a:r>
                        <a:rPr lang="zh-CN" altLang="en-US" sz="1800"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sym typeface="+mn-ea"/>
                        </a:rPr>
                        <a:t>default false)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Request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213475" cy="5342890"/>
          </a:xfrm>
        </p:spPr>
        <p:txBody>
          <a:bodyPr>
            <a:noAutofit/>
          </a:bodyPr>
          <a:p>
            <a:r>
              <a:rPr lang="en-US" altLang="zh-CN" sz="1600"/>
              <a:t>Request</a:t>
            </a:r>
            <a:endParaRPr lang="en-US" altLang="zh-CN" sz="1600"/>
          </a:p>
          <a:p>
            <a:pPr lvl="1"/>
            <a:r>
              <a:rPr lang="en-US" altLang="zh-CN" sz="1400"/>
              <a:t>from flask import request</a:t>
            </a:r>
            <a:endParaRPr lang="en-US" altLang="zh-CN" sz="1400"/>
          </a:p>
          <a:p>
            <a:pPr lvl="1"/>
            <a:r>
              <a:rPr lang="en-US" altLang="zh-CN" sz="1400"/>
              <a:t>request.method</a:t>
            </a:r>
            <a:endParaRPr lang="en-US" altLang="zh-CN" sz="1400"/>
          </a:p>
          <a:p>
            <a:pPr lvl="1"/>
            <a:r>
              <a:rPr lang="en-US" altLang="zh-CN" sz="1400"/>
              <a:t>request.path</a:t>
            </a:r>
            <a:endParaRPr lang="en-US" altLang="zh-CN" sz="1400"/>
          </a:p>
          <a:p>
            <a:pPr lvl="1"/>
            <a:r>
              <a:rPr lang="en-US" altLang="zh-CN" sz="1400"/>
              <a:t>request.headers</a:t>
            </a:r>
            <a:endParaRPr lang="en-US" altLang="zh-CN" sz="1400"/>
          </a:p>
          <a:p>
            <a:pPr lvl="2"/>
            <a:r>
              <a:rPr lang="en-US" altLang="zh-CN" sz="1260"/>
              <a:t>request.headers.get('User-Agent')</a:t>
            </a:r>
            <a:endParaRPr lang="en-US" altLang="zh-CN" sz="1260"/>
          </a:p>
          <a:p>
            <a:pPr lvl="1"/>
            <a:r>
              <a:rPr lang="en-US" altLang="zh-CN" sz="1400"/>
              <a:t>GET: request.args.get('username')</a:t>
            </a:r>
            <a:endParaRPr lang="en-US" altLang="zh-CN" sz="1400"/>
          </a:p>
          <a:p>
            <a:pPr lvl="1"/>
            <a:r>
              <a:rPr lang="en-US" altLang="zh-CN" sz="1400"/>
              <a:t>POST:</a:t>
            </a:r>
            <a:endParaRPr lang="en-US" altLang="zh-CN" sz="1400"/>
          </a:p>
          <a:p>
            <a:pPr lvl="2"/>
            <a:r>
              <a:rPr lang="en-US" altLang="zh-CN" sz="1200"/>
              <a:t>request.form.get('username'),	// multipart/form-data</a:t>
            </a:r>
            <a:endParaRPr lang="en-US" altLang="zh-CN" sz="1200"/>
          </a:p>
          <a:p>
            <a:pPr lvl="2"/>
            <a:r>
              <a:rPr lang="en-US" altLang="zh-CN" sz="1200"/>
              <a:t>request.files</a:t>
            </a:r>
            <a:endParaRPr lang="en-US" altLang="zh-CN" sz="1200"/>
          </a:p>
          <a:p>
            <a:pPr lvl="2"/>
            <a:r>
              <a:rPr lang="en-US" altLang="zh-CN" sz="1200"/>
              <a:t>jobj = request.get_json()	// applicaiton/json</a:t>
            </a:r>
            <a:endParaRPr lang="en-US" altLang="zh-CN" sz="1200"/>
          </a:p>
          <a:p>
            <a:pPr lvl="0"/>
            <a:r>
              <a:rPr lang="en-US" altLang="zh-CN" sz="1600"/>
              <a:t>Upload</a:t>
            </a:r>
            <a:endParaRPr lang="en-US" altLang="zh-CN" sz="1600"/>
          </a:p>
          <a:p>
            <a:pPr lvl="1"/>
            <a:r>
              <a:rPr lang="en-US" altLang="zh-CN" sz="1400"/>
              <a:t>f = request.files['the_file']</a:t>
            </a:r>
            <a:endParaRPr lang="en-US" altLang="zh-CN" sz="1400"/>
          </a:p>
          <a:p>
            <a:pPr lvl="1"/>
            <a:r>
              <a:rPr lang="en-US" altLang="zh-CN" sz="1400"/>
              <a:t>f.save('/tmp' + f.filename)</a:t>
            </a:r>
            <a:endParaRPr lang="en-US" altLang="zh-CN" sz="1400"/>
          </a:p>
          <a:p>
            <a:pPr lvl="0"/>
            <a:r>
              <a:rPr lang="en-US" altLang="zh-CN" sz="1600"/>
              <a:t>Cookie</a:t>
            </a:r>
            <a:endParaRPr lang="en-US" altLang="zh-CN" sz="1600"/>
          </a:p>
          <a:p>
            <a:pPr lvl="1"/>
            <a:r>
              <a:rPr lang="en-US" altLang="zh-CN" sz="1400"/>
              <a:t>request.cookies.get('username')</a:t>
            </a:r>
            <a:endParaRPr lang="en-US" altLang="zh-CN" sz="1400"/>
          </a:p>
          <a:p>
            <a:pPr lvl="1"/>
            <a:r>
              <a:rPr lang="en-US" altLang="zh-CN" sz="1400"/>
              <a:t>resp = make_response(render_template(...))</a:t>
            </a:r>
            <a:endParaRPr lang="en-US" altLang="zh-CN" sz="1400"/>
          </a:p>
          <a:p>
            <a:pPr lvl="1"/>
            <a:r>
              <a:rPr lang="en-US" altLang="zh-CN" sz="1400"/>
              <a:t>resp.set_cookie('username', 'un1')</a:t>
            </a:r>
            <a:endParaRPr lang="en-US" altLang="zh-CN" sz="1400"/>
          </a:p>
        </p:txBody>
      </p:sp>
      <p:sp>
        <p:nvSpPr>
          <p:cNvPr id="4" name="文本框 3"/>
          <p:cNvSpPr txBox="1"/>
          <p:nvPr/>
        </p:nvSpPr>
        <p:spPr>
          <a:xfrm>
            <a:off x="7139940" y="1211580"/>
            <a:ext cx="4603750" cy="258445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from flask import </a:t>
            </a:r>
            <a:r>
              <a:rPr lang="en-US" altLang="zh-CN"/>
              <a:t>Flask, request</a:t>
            </a:r>
            <a:endParaRPr lang="zh-CN" altLang="en-US"/>
          </a:p>
          <a:p>
            <a:r>
              <a:rPr lang="zh-CN" altLang="en-US"/>
              <a:t>app = Flask(__name__)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@app.route('/'</a:t>
            </a:r>
            <a:r>
              <a:rPr lang="en-US" altLang="zh-CN"/>
              <a:t>, methods=['GET', 'POST']</a:t>
            </a:r>
            <a:r>
              <a:rPr lang="zh-CN" altLang="en-US"/>
              <a:t>)</a:t>
            </a:r>
            <a:endParaRPr lang="zh-CN" altLang="en-US"/>
          </a:p>
          <a:p>
            <a:r>
              <a:rPr lang="zh-CN" altLang="en-US"/>
              <a:t>def hello_world():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if request.method == 'GET':</a:t>
            </a:r>
            <a:endParaRPr lang="en-US" altLang="zh-CN"/>
          </a:p>
          <a:p>
            <a:r>
              <a:rPr lang="zh-CN" altLang="en-US"/>
              <a:t>        </a:t>
            </a:r>
            <a:r>
              <a:rPr lang="en-US" altLang="zh-CN"/>
              <a:t>func1()</a:t>
            </a:r>
            <a:endParaRPr lang="en-US" altLang="zh-CN"/>
          </a:p>
          <a:p>
            <a:r>
              <a:rPr lang="en-US" altLang="zh-CN"/>
              <a:t>    elif request.method == 'POST':</a:t>
            </a:r>
            <a:endParaRPr lang="en-US" altLang="zh-CN"/>
          </a:p>
          <a:p>
            <a:r>
              <a:rPr lang="en-US" altLang="zh-CN"/>
              <a:t>        func2()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Response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Response format</a:t>
            </a:r>
            <a:endParaRPr lang="en-US" altLang="zh-CN"/>
          </a:p>
          <a:p>
            <a:pPr lvl="1"/>
            <a:r>
              <a:rPr lang="en-US" altLang="zh-CN"/>
              <a:t>response, status, headers</a:t>
            </a:r>
            <a:endParaRPr lang="en-US" altLang="zh-CN"/>
          </a:p>
          <a:p>
            <a:pPr lvl="1"/>
            <a:r>
              <a:rPr lang="en-US" altLang="zh-CN"/>
              <a:t>resp = make_response(response, status)</a:t>
            </a:r>
            <a:endParaRPr lang="en-US" altLang="zh-CN"/>
          </a:p>
          <a:p>
            <a:pPr lvl="1"/>
            <a:r>
              <a:rPr lang="en-US" altLang="zh-CN"/>
              <a:t>resp.headers['AAA'] = 'value'</a:t>
            </a:r>
            <a:endParaRPr lang="en-US" altLang="zh-CN"/>
          </a:p>
          <a:p>
            <a:pPr lvl="0"/>
            <a:r>
              <a:rPr lang="en-US" altLang="zh-CN"/>
              <a:t>URL encoding</a:t>
            </a:r>
            <a:endParaRPr lang="en-US" altLang="zh-CN"/>
          </a:p>
          <a:p>
            <a:pPr lvl="1"/>
            <a:r>
              <a:rPr lang="en-US" altLang="zh-CN"/>
              <a:t>import urllib.parse</a:t>
            </a:r>
            <a:endParaRPr lang="en-US" altLang="zh-CN"/>
          </a:p>
          <a:p>
            <a:pPr lvl="1"/>
            <a:r>
              <a:rPr lang="en-US" altLang="zh-CN"/>
              <a:t>urllib.parse.quote('query_str')</a:t>
            </a:r>
            <a:endParaRPr lang="en-US" altLang="zh-CN"/>
          </a:p>
          <a:p>
            <a:pPr lvl="1"/>
            <a:r>
              <a:rPr lang="en-US" altLang="zh-CN"/>
              <a:t>urllib.parse.urlencode({'p1': 'v1', 'p2': 'v2'})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Session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z="2400">
                <a:sym typeface="+mn-ea"/>
              </a:rPr>
              <a:t>Session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implemented on top of cookie, signs the cookies cryptographically</a:t>
            </a:r>
            <a:endParaRPr lang="en-US" altLang="zh-CN" sz="2000"/>
          </a:p>
          <a:p>
            <a:pPr lvl="1"/>
            <a:r>
              <a:rPr lang="en-US" altLang="zh-CN">
                <a:sym typeface="+mn-ea"/>
              </a:rPr>
              <a:t>app.secret_key = 'AAA'</a:t>
            </a:r>
            <a:endParaRPr lang="en-US" altLang="zh-CN"/>
          </a:p>
          <a:p>
            <a:pPr lvl="1"/>
            <a:r>
              <a:rPr lang="en-US" altLang="zh-CN" sz="2000">
                <a:sym typeface="+mn-ea"/>
              </a:rPr>
              <a:t>session['username'] = 'aaa'</a:t>
            </a:r>
            <a:endParaRPr lang="en-US" altLang="zh-CN" sz="2000"/>
          </a:p>
          <a:p>
            <a:pPr lvl="1"/>
            <a:r>
              <a:rPr lang="en-US" altLang="zh-CN" sz="2000">
                <a:sym typeface="+mn-ea"/>
              </a:rPr>
              <a:t>session.pop('username', None)</a:t>
            </a:r>
            <a:endParaRPr lang="en-US" altLang="zh-CN" sz="2000"/>
          </a:p>
          <a:p>
            <a:pPr lvl="1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Render Template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z="2400">
                <a:sym typeface="+mn-ea"/>
              </a:rPr>
              <a:t>Render template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from flask import render_template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render_template('hello.html', name=name)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templates/hello.html</a:t>
            </a:r>
            <a:endParaRPr lang="en-US" altLang="zh-CN" sz="2400">
              <a:sym typeface="+mn-ea"/>
            </a:endParaRPr>
          </a:p>
          <a:p>
            <a:pPr lvl="0"/>
            <a:r>
              <a:rPr lang="en-US" altLang="zh-CN">
                <a:sym typeface="+mn-ea"/>
              </a:rPr>
              <a:t>Grammar in template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{{ var }}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{% if var %}, {% else %}, {% endif %}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{% for var in set %}, {% endfor %}</a:t>
            </a:r>
            <a:endParaRPr lang="en-US" altLang="zh-CN" sz="2000">
              <a:sym typeface="+mn-ea"/>
            </a:endParaRPr>
          </a:p>
          <a:p>
            <a:pPr lvl="0"/>
            <a:r>
              <a:rPr lang="en-US" altLang="zh-CN" sz="2400">
                <a:sym typeface="+mn-ea"/>
              </a:rPr>
              <a:t>Template inheritance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{% block bname %}{% endblock %}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{% extends 'base.html' %}</a:t>
            </a:r>
            <a:endParaRPr lang="en-US" altLang="zh-CN" sz="2400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Misc Functions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717540" cy="4549140"/>
          </a:xfrm>
        </p:spPr>
        <p:txBody>
          <a:bodyPr/>
          <a:p>
            <a:r>
              <a:rPr lang="en-US" altLang="zh-CN"/>
              <a:t>url_for(endpoint, **values)</a:t>
            </a:r>
            <a:endParaRPr lang="en-US" altLang="zh-CN"/>
          </a:p>
          <a:p>
            <a:pPr lvl="1"/>
            <a:r>
              <a:rPr lang="en-US" altLang="zh-CN"/>
              <a:t>url_for('login', next='/')</a:t>
            </a:r>
            <a:endParaRPr lang="en-US" altLang="zh-CN"/>
          </a:p>
          <a:p>
            <a:pPr lvl="0"/>
            <a:r>
              <a:rPr lang="en-US" altLang="zh-CN"/>
              <a:t>logging</a:t>
            </a:r>
            <a:endParaRPr lang="en-US" altLang="zh-CN"/>
          </a:p>
          <a:p>
            <a:pPr lvl="1"/>
            <a:r>
              <a:rPr lang="en-US" altLang="zh-CN"/>
              <a:t>app.logger.debug()/.info()/.error()</a:t>
            </a:r>
            <a:endParaRPr lang="en-US" altLang="zh-CN"/>
          </a:p>
          <a:p>
            <a:pPr lvl="1"/>
            <a:r>
              <a:rPr lang="en-US" altLang="zh-CN"/>
              <a:t>Configure logging before creating the application object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675120" y="1120775"/>
            <a:ext cx="5320030" cy="3599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from logging.config import dictConfig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dictConfig({</a:t>
            </a:r>
            <a:endParaRPr lang="zh-CN" altLang="en-US" sz="1200"/>
          </a:p>
          <a:p>
            <a:r>
              <a:rPr lang="zh-CN" altLang="en-US" sz="1200"/>
              <a:t>    'version': 1,</a:t>
            </a:r>
            <a:endParaRPr lang="zh-CN" altLang="en-US" sz="1200"/>
          </a:p>
          <a:p>
            <a:r>
              <a:rPr lang="zh-CN" altLang="en-US" sz="1200"/>
              <a:t>    'formatters': {'default': {</a:t>
            </a:r>
            <a:endParaRPr lang="zh-CN" altLang="en-US" sz="1200"/>
          </a:p>
          <a:p>
            <a:r>
              <a:rPr lang="zh-CN" altLang="en-US" sz="1200"/>
              <a:t>        'format': '[%(asctime)s] %(levelname)s in %(module)s: %(message)s',</a:t>
            </a:r>
            <a:endParaRPr lang="zh-CN" altLang="en-US" sz="1200"/>
          </a:p>
          <a:p>
            <a:r>
              <a:rPr lang="zh-CN" altLang="en-US" sz="1200"/>
              <a:t>    }},</a:t>
            </a:r>
            <a:endParaRPr lang="zh-CN" altLang="en-US" sz="1200"/>
          </a:p>
          <a:p>
            <a:r>
              <a:rPr lang="zh-CN" altLang="en-US" sz="1200"/>
              <a:t>    'handlers': {'wsgi': {</a:t>
            </a:r>
            <a:endParaRPr lang="zh-CN" altLang="en-US" sz="1200"/>
          </a:p>
          <a:p>
            <a:r>
              <a:rPr lang="zh-CN" altLang="en-US" sz="1200"/>
              <a:t>        'class': 'logging.StreamHandler',</a:t>
            </a:r>
            <a:endParaRPr lang="zh-CN" altLang="en-US" sz="1200"/>
          </a:p>
          <a:p>
            <a:r>
              <a:rPr lang="zh-CN" altLang="en-US" sz="1200"/>
              <a:t>        'stream': 'ext://flask.logging.wsgi_errors_stream',</a:t>
            </a:r>
            <a:endParaRPr lang="zh-CN" altLang="en-US" sz="1200"/>
          </a:p>
          <a:p>
            <a:r>
              <a:rPr lang="zh-CN" altLang="en-US" sz="1200"/>
              <a:t>        'formatter': 'default'</a:t>
            </a:r>
            <a:endParaRPr lang="zh-CN" altLang="en-US" sz="1200"/>
          </a:p>
          <a:p>
            <a:r>
              <a:rPr lang="zh-CN" altLang="en-US" sz="1200"/>
              <a:t>    }},</a:t>
            </a:r>
            <a:endParaRPr lang="zh-CN" altLang="en-US" sz="1200"/>
          </a:p>
          <a:p>
            <a:r>
              <a:rPr lang="zh-CN" altLang="en-US" sz="1200"/>
              <a:t>    'root': {</a:t>
            </a:r>
            <a:endParaRPr lang="zh-CN" altLang="en-US" sz="1200"/>
          </a:p>
          <a:p>
            <a:r>
              <a:rPr lang="zh-CN" altLang="en-US" sz="1200"/>
              <a:t>        'level': 'INFO',</a:t>
            </a:r>
            <a:endParaRPr lang="zh-CN" altLang="en-US" sz="1200"/>
          </a:p>
          <a:p>
            <a:r>
              <a:rPr lang="zh-CN" altLang="en-US" sz="1200"/>
              <a:t>        'handlers': ['wsgi']</a:t>
            </a:r>
            <a:endParaRPr lang="zh-CN" altLang="en-US" sz="1200"/>
          </a:p>
          <a:p>
            <a:r>
              <a:rPr lang="zh-CN" altLang="en-US" sz="1200"/>
              <a:t>    }</a:t>
            </a:r>
            <a:endParaRPr lang="zh-CN" altLang="en-US" sz="1200"/>
          </a:p>
          <a:p>
            <a:r>
              <a:rPr lang="zh-CN" altLang="en-US" sz="1200"/>
              <a:t>})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app = Flask(__name__)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REFSHAPE" val="492350884"/>
  <p:tag name="KSO_WM_UNIT_PLACING_PICTURE_USER_VIEWPORT" val="{&quot;height&quot;:9705,&quot;width&quot;:14070}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9.xml><?xml version="1.0" encoding="utf-8"?>
<p:tagLst xmlns:p="http://schemas.openxmlformats.org/presentationml/2006/main">
  <p:tag name="REFSHAPE" val="491091100"/>
  <p:tag name="KSO_WM_UNIT_PLACING_PICTURE_USER_VIEWPORT" val="{&quot;height&quot;:7035,&quot;width&quot;:14055}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5.xml><?xml version="1.0" encoding="utf-8"?>
<p:tagLst xmlns:p="http://schemas.openxmlformats.org/presentationml/2006/main">
  <p:tag name="KSO_WM_UNIT_TABLE_BEAUTIFY" val="smartTable{374ed1ad-ebe7-4bed-8289-1ef287e363d7}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SLIDE_ID" val="custom160402_1"/>
  <p:tag name="KSO_WM_TEMPLATE_SUBCATEGORY" val="0"/>
  <p:tag name="KSO_WM_SLIDE_TYPE" val="title"/>
  <p:tag name="KSO_WM_SLIDE_SUBTYPE" val="defaultBlank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  <p:tag name="KSO_WM_SLIDE_MODEL_TYPE" val="cover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UNIT_TABLE_BEAUTIFY" val="smartTable{a0e025b8-126d-4260-b7ce-1a97068b660f}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6356</Words>
  <Application>WPS 演示</Application>
  <PresentationFormat>宽屏</PresentationFormat>
  <Paragraphs>355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Arial</vt:lpstr>
      <vt:lpstr>宋体</vt:lpstr>
      <vt:lpstr>Wingdings</vt:lpstr>
      <vt:lpstr>黑体</vt:lpstr>
      <vt:lpstr>微软雅黑</vt:lpstr>
      <vt:lpstr>Arial Unicode MS</vt:lpstr>
      <vt:lpstr>1_A000120140530A02PPBG</vt:lpstr>
      <vt:lpstr>Flask Notes</vt:lpstr>
      <vt:lpstr>Intro</vt:lpstr>
      <vt:lpstr>Basic</vt:lpstr>
      <vt:lpstr>App Configuration</vt:lpstr>
      <vt:lpstr>Request</vt:lpstr>
      <vt:lpstr>Response</vt:lpstr>
      <vt:lpstr>Session</vt:lpstr>
      <vt:lpstr>Render Template</vt:lpstr>
      <vt:lpstr>Misc Functions</vt:lpstr>
      <vt:lpstr>Web Forms</vt:lpstr>
      <vt:lpstr>Deploy</vt:lpstr>
      <vt:lpstr>Deploy (Docker)</vt:lpstr>
      <vt:lpstr>Deploy (Docker 2)</vt:lpstr>
      <vt:lpstr>Static Files</vt:lpstr>
      <vt:lpstr>Media</vt:lpstr>
      <vt:lpstr>Flask-SQLAlchemy - Overview</vt:lpstr>
      <vt:lpstr>Flask-SQLAlchemy (1)</vt:lpstr>
      <vt:lpstr>Flask-SQLAlchemy (2)</vt:lpstr>
      <vt:lpstr>Redis</vt:lpstr>
      <vt:lpstr>Session</vt:lpstr>
      <vt:lpstr>Login</vt:lpstr>
      <vt:lpstr>Wechat Pay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269</cp:revision>
  <dcterms:created xsi:type="dcterms:W3CDTF">2019-06-19T02:08:00Z</dcterms:created>
  <dcterms:modified xsi:type="dcterms:W3CDTF">2020-03-03T06:37:08Z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