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96" r:id="rId5"/>
    <p:sldId id="352" r:id="rId6"/>
    <p:sldId id="295" r:id="rId7"/>
    <p:sldId id="259" r:id="rId8"/>
    <p:sldId id="262" r:id="rId9"/>
    <p:sldId id="268" r:id="rId10"/>
    <p:sldId id="275" r:id="rId11"/>
    <p:sldId id="269" r:id="rId12"/>
    <p:sldId id="260" r:id="rId13"/>
    <p:sldId id="261" r:id="rId14"/>
    <p:sldId id="263" r:id="rId15"/>
    <p:sldId id="258" r:id="rId16"/>
    <p:sldId id="284" r:id="rId17"/>
    <p:sldId id="285" r:id="rId18"/>
    <p:sldId id="276" r:id="rId19"/>
    <p:sldId id="267" r:id="rId20"/>
    <p:sldId id="283" r:id="rId21"/>
    <p:sldId id="332" r:id="rId22"/>
    <p:sldId id="297" r:id="rId23"/>
    <p:sldId id="299" r:id="rId24"/>
    <p:sldId id="343" r:id="rId25"/>
    <p:sldId id="298" r:id="rId26"/>
    <p:sldId id="320" r:id="rId27"/>
    <p:sldId id="326" r:id="rId28"/>
    <p:sldId id="290" r:id="rId29"/>
    <p:sldId id="291" r:id="rId30"/>
    <p:sldId id="289" r:id="rId31"/>
    <p:sldId id="292" r:id="rId32"/>
    <p:sldId id="29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2/9/2020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d = new Date()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obj.property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Record 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Find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</a:t>
            </a:r>
            <a:endParaRPr lang="en-US" altLang="zh-CN" sz="1400"/>
          </a:p>
          <a:p>
            <a:pPr lvl="1"/>
            <a:r>
              <a:rPr lang="en-US" altLang="zh-CN" sz="1400"/>
              <a:t>document.getElementByTagName(name)</a:t>
            </a:r>
            <a:endParaRPr lang="en-US" altLang="zh-CN" sz="1400"/>
          </a:p>
          <a:p>
            <a:pPr lvl="1"/>
            <a:r>
              <a:rPr lang="en-US" altLang="zh-CN" sz="1400"/>
              <a:t>document.getElementByClassName(name)</a:t>
            </a:r>
            <a:endParaRPr lang="en-US" altLang="zh-CN" sz="1400"/>
          </a:p>
          <a:p>
            <a:pPr lvl="0"/>
            <a:r>
              <a:rPr lang="en-US" altLang="zh-CN" sz="1600"/>
              <a:t>Change</a:t>
            </a:r>
            <a:endParaRPr lang="en-US" altLang="zh-CN" sz="1600"/>
          </a:p>
          <a:p>
            <a:pPr lvl="1"/>
            <a:r>
              <a:rPr lang="en-US" altLang="zh-CN" sz="1400"/>
              <a:t>element.innerHTML</a:t>
            </a:r>
            <a:endParaRPr lang="en-US" altLang="zh-CN" sz="1400"/>
          </a:p>
          <a:p>
            <a:pPr lvl="1"/>
            <a:r>
              <a:rPr lang="en-US" altLang="zh-CN" sz="1400"/>
              <a:t>element.attribute = val</a:t>
            </a:r>
            <a:endParaRPr lang="en-US" altLang="zh-CN" sz="1400"/>
          </a:p>
          <a:p>
            <a:pPr lvl="1"/>
            <a:r>
              <a:rPr lang="en-US" altLang="zh-CN" sz="1400"/>
              <a:t>element.setAttribute(attr, val)</a:t>
            </a:r>
            <a:endParaRPr lang="en-US" altLang="zh-CN" sz="1400"/>
          </a:p>
          <a:p>
            <a:pPr lvl="1"/>
            <a:r>
              <a:rPr lang="en-US" altLang="zh-CN" sz="1400"/>
              <a:t>element.style.property = style</a:t>
            </a:r>
            <a:endParaRPr lang="en-US" altLang="zh-CN" sz="1400"/>
          </a:p>
          <a:p>
            <a:pPr lvl="0"/>
            <a:r>
              <a:rPr lang="en-US" altLang="zh-CN" sz="1600"/>
              <a:t>Add/Remove</a:t>
            </a:r>
            <a:endParaRPr lang="en-US" altLang="zh-CN" sz="1600"/>
          </a:p>
          <a:p>
            <a:pPr lvl="1"/>
            <a:r>
              <a:rPr lang="en-US" altLang="zh-CN" sz="1400"/>
              <a:t>document.createElement(elem)</a:t>
            </a:r>
            <a:endParaRPr lang="en-US" altLang="zh-CN" sz="1400"/>
          </a:p>
          <a:p>
            <a:pPr lvl="1"/>
            <a:r>
              <a:rPr lang="en-US" altLang="zh-CN" sz="1400"/>
              <a:t>document.removeChild(elem)</a:t>
            </a:r>
            <a:endParaRPr lang="en-US" altLang="zh-CN" sz="1400"/>
          </a:p>
          <a:p>
            <a:pPr lvl="1"/>
            <a:r>
              <a:rPr lang="en-US" altLang="zh-CN" sz="1400"/>
              <a:t>document.appendChild(elem)</a:t>
            </a:r>
            <a:endParaRPr lang="en-US" altLang="zh-CN" sz="1400"/>
          </a:p>
          <a:p>
            <a:pPr lvl="1"/>
            <a:r>
              <a:rPr lang="en-US" altLang="zh-CN" sz="1400"/>
              <a:t>document.replaceChild(elem)</a:t>
            </a:r>
            <a:endParaRPr lang="en-US" altLang="zh-CN" sz="1400"/>
          </a:p>
          <a:p>
            <a:pPr lvl="1"/>
            <a:r>
              <a:rPr lang="en-US" altLang="zh-CN" sz="1400"/>
              <a:t>document.write(txt)</a:t>
            </a:r>
            <a:endParaRPr lang="en-US" altLang="zh-CN" sz="1400"/>
          </a:p>
          <a:p>
            <a:pPr lvl="0"/>
            <a:r>
              <a:rPr lang="en-US" altLang="zh-CN" sz="1600"/>
              <a:t>Add event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document.getElementById(id).onclick = function() { ...}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BOM (Browser Object Model)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48605"/>
          </a:xfrm>
        </p:spPr>
        <p:txBody>
          <a:bodyPr>
            <a:normAutofit fontScale="60000"/>
          </a:bodyPr>
          <a:p>
            <a:r>
              <a:rPr lang="en-US" altLang="en-US"/>
              <a:t>window</a:t>
            </a:r>
            <a:endParaRPr lang="en-US" altLang="en-US"/>
          </a:p>
          <a:p>
            <a:pPr lvl="1"/>
            <a:r>
              <a:rPr lang="en-US" altLang="en-US"/>
              <a:t>innerHeight, innerWidth, navigator (.platform, userAgent, cookieEnabled, ...)</a:t>
            </a:r>
            <a:endParaRPr lang="en-US" altLang="en-US"/>
          </a:p>
          <a:p>
            <a:pPr lvl="1"/>
            <a:r>
              <a:rPr lang="en-US" altLang="en-US"/>
              <a:t>open(), close(), moveTo(), resizeTo()</a:t>
            </a:r>
            <a:endParaRPr lang="en-US" altLang="en-US"/>
          </a:p>
          <a:p>
            <a:pPr lvl="0"/>
            <a:r>
              <a:rPr lang="en-US" altLang="en-US"/>
              <a:t>screen</a:t>
            </a:r>
            <a:endParaRPr lang="en-US" altLang="en-US"/>
          </a:p>
          <a:p>
            <a:pPr lvl="1"/>
            <a:r>
              <a:rPr lang="en-US" altLang="en-US"/>
              <a:t>width, height, availWidth, availHeight, colorDepth, pixelDepth</a:t>
            </a:r>
            <a:endParaRPr lang="en-US" altLang="en-US"/>
          </a:p>
          <a:p>
            <a:pPr lvl="0"/>
            <a:r>
              <a:rPr lang="en-US" altLang="en-US"/>
              <a:t>location</a:t>
            </a:r>
            <a:endParaRPr lang="en-US" altLang="en-US"/>
          </a:p>
          <a:p>
            <a:pPr lvl="1"/>
            <a:r>
              <a:rPr lang="en-US" altLang="en-US"/>
              <a:t>href, hostname, pathname, protocol, port, assign</a:t>
            </a:r>
            <a:endParaRPr lang="en-US" altLang="en-US"/>
          </a:p>
          <a:p>
            <a:pPr lvl="0"/>
            <a:r>
              <a:rPr lang="en-US" altLang="en-US"/>
              <a:t>history</a:t>
            </a:r>
            <a:endParaRPr lang="en-US" altLang="en-US"/>
          </a:p>
          <a:p>
            <a:pPr lvl="1"/>
            <a:r>
              <a:rPr lang="en-US" altLang="en-US"/>
              <a:t>back(), forward()</a:t>
            </a:r>
            <a:endParaRPr lang="en-US" altLang="en-US"/>
          </a:p>
          <a:p>
            <a:pPr lvl="0"/>
            <a:r>
              <a:rPr lang="en-US" altLang="en-US"/>
              <a:t>navigator</a:t>
            </a:r>
            <a:endParaRPr lang="en-US" altLang="en-US"/>
          </a:p>
          <a:p>
            <a:pPr lvl="1"/>
            <a:r>
              <a:rPr lang="en-US" altLang="en-US"/>
              <a:t>appName, appCodeName, appVersion, product, platform, cookieEnabled, userAgent, language, </a:t>
            </a:r>
            <a:endParaRPr lang="en-US" altLang="en-US"/>
          </a:p>
          <a:p>
            <a:pPr lvl="0"/>
            <a:r>
              <a:rPr lang="en-US" altLang="en-US"/>
              <a:t>popup</a:t>
            </a:r>
            <a:endParaRPr lang="en-US" altLang="en-US"/>
          </a:p>
          <a:p>
            <a:pPr lvl="1"/>
            <a:r>
              <a:rPr lang="en-US" altLang="en-US"/>
              <a:t>alert(str)</a:t>
            </a:r>
            <a:endParaRPr lang="en-US" altLang="en-US"/>
          </a:p>
          <a:p>
            <a:pPr lvl="1"/>
            <a:r>
              <a:rPr lang="en-US" altLang="en-US"/>
              <a:t>var r = confirm(str) true/false</a:t>
            </a:r>
            <a:endParaRPr lang="en-US" altLang="en-US"/>
          </a:p>
          <a:p>
            <a:pPr lvl="1"/>
            <a:r>
              <a:rPr lang="en-US" altLang="en-US"/>
              <a:t>var v = prompt('title', 'default-val')</a:t>
            </a:r>
            <a:endParaRPr lang="en-US" altLang="en-US"/>
          </a:p>
          <a:p>
            <a:pPr lvl="0"/>
            <a:r>
              <a:rPr lang="en-US" altLang="en-US"/>
              <a:t>Timing</a:t>
            </a:r>
            <a:endParaRPr lang="en-US" altLang="en-US"/>
          </a:p>
          <a:p>
            <a:pPr lvl="1"/>
            <a:r>
              <a:rPr lang="en-US" altLang="en-US"/>
              <a:t>var t = setTimeout(func, ms)</a:t>
            </a:r>
            <a:endParaRPr lang="en-US" altLang="en-US"/>
          </a:p>
          <a:p>
            <a:pPr lvl="1"/>
            <a:r>
              <a:rPr lang="en-US" altLang="en-US"/>
              <a:t>clearTimeout(t)</a:t>
            </a:r>
            <a:endParaRPr lang="en-US" altLang="en-US"/>
          </a:p>
          <a:p>
            <a:pPr lvl="1"/>
            <a:r>
              <a:rPr lang="en-US" altLang="en-US"/>
              <a:t>var i = setInterval(func, ms)</a:t>
            </a:r>
            <a:endParaRPr lang="en-US" altLang="en-US"/>
          </a:p>
          <a:p>
            <a:pPr lvl="1"/>
            <a:r>
              <a:rPr lang="en-US" altLang="en-US"/>
              <a:t>clearInterval(i)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4.xml><?xml version="1.0" encoding="utf-8"?>
<p:tagLst xmlns:p="http://schemas.openxmlformats.org/presentationml/2006/main">
  <p:tag name="KSO_WM_UNIT_TABLE_BEAUTIFY" val="smartTable{0bafd17d-c47b-41ce-adf8-7fe5cd76de8a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6577</Words>
  <Application>WPS 演示</Application>
  <PresentationFormat>宽屏</PresentationFormat>
  <Paragraphs>335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PowerPoint 演示文稿</vt:lpstr>
      <vt:lpstr>Architecture</vt:lpstr>
      <vt:lpstr>Change Static Content</vt:lpstr>
      <vt:lpstr>Data Type</vt:lpstr>
      <vt:lpstr>DOM</vt:lpstr>
      <vt:lpstr>BOM (Browser Object Model)</vt:lpstr>
      <vt:lpstr>Animation</vt:lpstr>
      <vt:lpstr>Event</vt:lpstr>
      <vt:lpstr>Classes</vt:lpstr>
      <vt:lpstr>Object</vt:lpstr>
      <vt:lpstr>String Operation</vt:lpstr>
      <vt:lpstr>DateTime</vt:lpstr>
      <vt:lpstr>Form</vt:lpstr>
      <vt:lpstr>jQuery</vt:lpstr>
      <vt:lpstr>eCharts</vt:lpstr>
      <vt:lpstr>Record Audio</vt:lpstr>
      <vt:lpstr>Responsive Design</vt:lpstr>
      <vt:lpstr>Image Process</vt:lpstr>
      <vt:lpstr>References</vt:lpstr>
      <vt:lpstr>List</vt:lpstr>
      <vt:lpstr>Image Process Libraries</vt:lpstr>
      <vt:lpstr>SVG</vt:lpstr>
      <vt:lpstr>Canvas</vt:lpstr>
      <vt:lpstr>3D</vt:lpstr>
      <vt:lpstr>Overview</vt:lpstr>
      <vt:lpstr>Three.js</vt:lpstr>
      <vt:lpstr>A-Frame</vt:lpstr>
      <vt:lpstr>Google ModelViewer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401</cp:revision>
  <dcterms:created xsi:type="dcterms:W3CDTF">2019-08-08T10:14:00Z</dcterms:created>
  <dcterms:modified xsi:type="dcterms:W3CDTF">2020-03-27T09:06:19Z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