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4"/>
  </p:handoutMasterIdLst>
  <p:sldIdLst>
    <p:sldId id="256" r:id="rId3"/>
    <p:sldId id="266" r:id="rId4"/>
    <p:sldId id="264" r:id="rId5"/>
    <p:sldId id="281" r:id="rId6"/>
    <p:sldId id="273" r:id="rId7"/>
    <p:sldId id="260" r:id="rId8"/>
    <p:sldId id="274" r:id="rId10"/>
    <p:sldId id="270" r:id="rId11"/>
    <p:sldId id="278" r:id="rId12"/>
    <p:sldId id="290" r:id="rId13"/>
    <p:sldId id="296" r:id="rId14"/>
    <p:sldId id="294" r:id="rId15"/>
    <p:sldId id="302" r:id="rId16"/>
    <p:sldId id="308" r:id="rId17"/>
    <p:sldId id="295" r:id="rId18"/>
    <p:sldId id="280" r:id="rId19"/>
    <p:sldId id="282" r:id="rId20"/>
    <p:sldId id="307" r:id="rId21"/>
    <p:sldId id="314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</a:t>
            </a:r>
            <a:r>
              <a:rPr lang="en-US" altLang="en-US" smtClean="0"/>
              <a:t>8</a:t>
            </a:r>
            <a:r>
              <a:rPr lang="en-US" altLang="zh-CN" smtClean="0"/>
              <a:t>/</a:t>
            </a:r>
            <a:r>
              <a:rPr lang="en-US" altLang="en-US" smtClean="0"/>
              <a:t>16</a:t>
            </a:r>
            <a:r>
              <a:rPr lang="en-US" altLang="zh-CN" smtClean="0"/>
              <a:t>/201</a:t>
            </a:r>
            <a:r>
              <a:rPr lang="en-US" altLang="en-US" smtClean="0"/>
              <a:t>9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 sz="2000"/>
              <a:t>get, post</a:t>
            </a:r>
            <a:endParaRPr lang="en-US" altLang="zh-CN" sz="2000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0"/>
            <a:r>
              <a:rPr lang="en-US" altLang="zh-CN"/>
              <a:t>axios.interceptors.request.use(...)</a:t>
            </a:r>
            <a:endParaRPr lang="en-US" altLang="zh-CN"/>
          </a:p>
          <a:p>
            <a:pPr lvl="0"/>
            <a:r>
              <a:rPr lang="en-US" altLang="zh-CN"/>
              <a:t>axios.interceptors.response.use(...)</a:t>
            </a:r>
            <a:endParaRPr lang="en-US" altLang="zh-CN"/>
          </a:p>
          <a:p>
            <a:pPr lvl="0"/>
            <a:r>
              <a:rPr lang="en-US" altLang="zh-CN"/>
              <a:t>Serialize</a:t>
            </a:r>
            <a:endParaRPr lang="en-US" altLang="zh-CN"/>
          </a:p>
          <a:p>
            <a:pPr lvl="1"/>
            <a:r>
              <a:rPr lang="en-US" altLang="zh-CN" sz="2000"/>
              <a:t>default: json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</a:t>
            </a:r>
            <a:endParaRPr lang="zh-CN" altLang="en-US"/>
          </a:p>
          <a:p>
            <a:r>
              <a:rPr lang="en-US" altLang="zh-CN"/>
              <a:t>$msgbox(options)</a:t>
            </a:r>
            <a:endParaRPr lang="en-US" altLang="zh-CN"/>
          </a:p>
          <a:p>
            <a:r>
              <a:rPr lang="en-US" altLang="zh-CN"/>
              <a:t>$alert(message, title, options)</a:t>
            </a:r>
            <a:endParaRPr lang="en-US" altLang="zh-CN"/>
          </a:p>
          <a:p>
            <a:r>
              <a:rPr lang="en-US" altLang="zh-CN"/>
              <a:t>$confirm(message, title, options)</a:t>
            </a:r>
            <a:endParaRPr lang="en-US" altLang="zh-CN"/>
          </a:p>
          <a:p>
            <a:r>
              <a:rPr lang="en-US" altLang="zh-CN"/>
              <a:t>$prompt(message, title, options)	// prompt input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Vue-devtools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 clone </a:t>
            </a:r>
            <a:r>
              <a:rPr lang="zh-CN" altLang="en-US"/>
              <a:t>https://github.com/vuejs/vue-devtools</a:t>
            </a:r>
            <a:endParaRPr lang="zh-CN" altLang="en-US"/>
          </a:p>
          <a:p>
            <a:r>
              <a:rPr lang="en-US" altLang="zh-CN"/>
              <a:t>cd vue-devtools</a:t>
            </a:r>
            <a:endParaRPr lang="en-US" altLang="zh-CN"/>
          </a:p>
          <a:p>
            <a:r>
              <a:rPr lang="en-US" altLang="zh-CN"/>
              <a:t>cnpm install</a:t>
            </a:r>
            <a:endParaRPr lang="en-US" altLang="zh-CN"/>
          </a:p>
          <a:p>
            <a:r>
              <a:rPr lang="en-US" altLang="zh-CN"/>
              <a:t>npm run build</a:t>
            </a:r>
            <a:endParaRPr lang="en-US" altLang="zh-CN"/>
          </a:p>
          <a:p>
            <a:r>
              <a:rPr lang="en-US" altLang="zh-CN"/>
              <a:t>open chrome://extensions/ in Chrome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Select vue-devtools/shells/chrome folder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3563620"/>
            <a:ext cx="170497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https://deb.nodesource.com/setup_12.x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5086</Words>
  <Application>WPS 演示</Application>
  <PresentationFormat>宽屏</PresentationFormat>
  <Paragraphs>360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Vue Notes</vt:lpstr>
      <vt:lpstr>Introdution</vt:lpstr>
      <vt:lpstr>Install</vt:lpstr>
      <vt:lpstr>Config</vt:lpstr>
      <vt:lpstr>Binding</vt:lpstr>
      <vt:lpstr>Directives</vt:lpstr>
      <vt:lpstr>Component</vt:lpstr>
      <vt:lpstr>Additional Tools &amp; Plugins</vt:lpstr>
      <vt:lpstr>Single Page Application</vt:lpstr>
      <vt:lpstr>Vue Router</vt:lpstr>
      <vt:lpstr>Vue-i18n</vt:lpstr>
      <vt:lpstr>Axios</vt:lpstr>
      <vt:lpstr>Window</vt:lpstr>
      <vt:lpstr>Element UI</vt:lpstr>
      <vt:lpstr>Vue-devtools</vt:lpstr>
      <vt:lpstr>Plugin</vt:lpstr>
      <vt:lpstr>Module System</vt:lpstr>
      <vt:lpstr>Issues and Solutions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181</cp:revision>
  <dcterms:created xsi:type="dcterms:W3CDTF">2019-08-16T01:48:00Z</dcterms:created>
  <dcterms:modified xsi:type="dcterms:W3CDTF">2020-02-23T07:34:49Z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