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9" r:id="rId5"/>
    <p:sldId id="264" r:id="rId6"/>
    <p:sldId id="275" r:id="rId7"/>
    <p:sldId id="276" r:id="rId8"/>
    <p:sldId id="261" r:id="rId9"/>
    <p:sldId id="259" r:id="rId10"/>
    <p:sldId id="260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e735b3f-35b7-4e21-9007-a310f3ead156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3213</Words>
  <Application>WPS 演示</Application>
  <PresentationFormat>宽屏</PresentationFormat>
  <Paragraphs>188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Website Check List</vt:lpstr>
      <vt:lpstr>Backend API Testing Using Curl</vt:lpstr>
      <vt:lpstr>Web Server for Development</vt:lpstr>
      <vt:lpstr>Remove Unused CSS</vt:lpstr>
      <vt:lpstr>Resolution Adaptation Test</vt:lpstr>
      <vt:lpstr>Browser Compatibility Test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70</cp:revision>
  <dcterms:created xsi:type="dcterms:W3CDTF">2019-06-19T02:08:00Z</dcterms:created>
  <dcterms:modified xsi:type="dcterms:W3CDTF">2020-02-23T13:49:51Z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