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Revit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471420"/>
            <a:ext cx="9144000" cy="376237"/>
          </a:xfrm>
        </p:spPr>
        <p:txBody>
          <a:bodyPr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2/25/2021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Export 3D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A000120140530A02PPBG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4</cp:revision>
  <dcterms:created xsi:type="dcterms:W3CDTF">2021-02-25T05:53:00Z</dcterms:created>
  <dcterms:modified xsi:type="dcterms:W3CDTF">2021-02-25T05:56:19Z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