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753" r:id="rId24"/>
    <p:sldId id="585" r:id="rId25"/>
    <p:sldId id="637" r:id="rId26"/>
    <p:sldId id="704" r:id="rId27"/>
    <p:sldId id="923" r:id="rId28"/>
    <p:sldId id="968" r:id="rId29"/>
    <p:sldId id="613" r:id="rId30"/>
    <p:sldId id="509" r:id="rId31"/>
    <p:sldId id="266" r:id="rId32"/>
    <p:sldId id="261" r:id="rId33"/>
    <p:sldId id="273" r:id="rId34"/>
    <p:sldId id="262" r:id="rId35"/>
    <p:sldId id="284" r:id="rId36"/>
    <p:sldId id="263" r:id="rId37"/>
    <p:sldId id="324" r:id="rId38"/>
    <p:sldId id="285" r:id="rId39"/>
    <p:sldId id="808" r:id="rId40"/>
    <p:sldId id="286" r:id="rId41"/>
    <p:sldId id="887" r:id="rId42"/>
    <p:sldId id="888" r:id="rId43"/>
    <p:sldId id="889" r:id="rId44"/>
    <p:sldId id="890" r:id="rId45"/>
    <p:sldId id="891" r:id="rId46"/>
    <p:sldId id="892" r:id="rId47"/>
    <p:sldId id="893" r:id="rId48"/>
    <p:sldId id="894" r:id="rId49"/>
    <p:sldId id="899" r:id="rId50"/>
    <p:sldId id="900" r:id="rId51"/>
    <p:sldId id="901" r:id="rId52"/>
    <p:sldId id="1013" r:id="rId53"/>
    <p:sldId id="1014" r:id="rId54"/>
    <p:sldId id="886" r:id="rId55"/>
    <p:sldId id="902" r:id="rId56"/>
    <p:sldId id="903" r:id="rId57"/>
    <p:sldId id="904" r:id="rId58"/>
    <p:sldId id="347" r:id="rId59"/>
    <p:sldId id="448" r:id="rId60"/>
    <p:sldId id="885" r:id="rId61"/>
    <p:sldId id="349" r:id="rId62"/>
    <p:sldId id="906" r:id="rId63"/>
    <p:sldId id="836" r:id="rId64"/>
    <p:sldId id="810" r:id="rId65"/>
    <p:sldId id="809" r:id="rId66"/>
    <p:sldId id="811" r:id="rId67"/>
    <p:sldId id="905" r:id="rId68"/>
    <p:sldId id="510" r:id="rId69"/>
    <p:sldId id="351" r:id="rId70"/>
    <p:sldId id="802" r:id="rId71"/>
    <p:sldId id="511" r:id="rId72"/>
    <p:sldId id="512" r:id="rId73"/>
    <p:sldId id="806" r:id="rId74"/>
    <p:sldId id="795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notesMaster" Target="notesMasters/notesMaster1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1/14/2021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Built-in type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bool, bytearray, bytes, complex, dict, float, frozenset, int, list, set (unique), slice, str, tuple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repr()	// Convert into string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eval()	// Parser data from string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Pass-by-object-reference</a:t>
            </a:r>
            <a:endParaRPr lang="en-US" altLang="zh-CN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Assignment: binding a name with an object</a:t>
            </a:r>
            <a:endParaRPr lang="en-US" altLang="zh-CN"/>
          </a:p>
          <a:p>
            <a:pPr lvl="0"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mtClean="0"/>
              <a:t>Sort</a:t>
            </a:r>
            <a:endParaRPr lang="en-US" altLang="zh-CN" smtClean="0"/>
          </a:p>
          <a:p>
            <a:pPr lvl="1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 dict by value</a:t>
            </a:r>
            <a:endParaRPr lang="en-US" altLang="zh-CN"/>
          </a:p>
          <a:p>
            <a:pPr lvl="2" algn="l">
              <a:lnSpc>
                <a:spcPct val="90000"/>
              </a:lnSpc>
              <a:buClrTx/>
              <a:buSzTx/>
              <a:buChar char="•"/>
            </a:pPr>
            <a:r>
              <a:rPr lang="en-US" altLang="zh-CN"/>
              <a:t>sorted(d.items(), key = lambda x: x[1], reverse = reverse)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z="1800"/>
              <a:t>from datetime import date, time, datetime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time.gmtime(), time.localtime(), time.asctime(), time.strftime('%Y-%M-%d-%H:%M:%S')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today = date.today(), today.day today.month today.year today.weekday	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dt = datetime.now(), dt.date(), dt.time(), dt.year, dt.month, dt.day, dt.hour, dt.minute, dt.second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to/from string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datetime.datetime.now().strftime('...')</a:t>
            </a:r>
            <a:endParaRPr lang="en-US" altLang="zh-CN" sz="14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datetime.strptime(sz, '%Y%m%d%H%M%S')</a:t>
            </a:r>
            <a:endParaRPr lang="en-US" altLang="zh-CN" sz="140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555">
                <a:sym typeface="+mn-ea"/>
              </a:rPr>
              <a:t>to/from timestamp</a:t>
            </a:r>
            <a:endParaRPr lang="en-US" altLang="zh-CN" sz="155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395">
                <a:sym typeface="+mn-ea"/>
              </a:rPr>
              <a:t>mtime = path.stat().st_mtime, dt = datetime.fromtimestamp(mtime)</a:t>
            </a:r>
            <a:endParaRPr lang="en-US" altLang="zh-CN" sz="1395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timedelta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dt1 = datetime.now() + timedelta(days=1, hours=1)</a:t>
            </a:r>
            <a:endParaRPr lang="en-US" altLang="zh-CN" sz="16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Functools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partial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generate a new function with arguments already filled in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 = threading.Thread(target=fn, args=(arg1, 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Temp file and folder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import tempfile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tempfile.gettempdir()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tempfile.TemporaryFile()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en-US" sz="2000">
                <a:sym typeface="+mn-ea"/>
              </a:rPr>
              <a:t>file compare</a:t>
            </a:r>
            <a:endParaRPr lang="en-US" altLang="en-US" sz="2000"/>
          </a:p>
          <a:p>
            <a:pPr lvl="1"/>
            <a:r>
              <a:rPr lang="en-US" altLang="en-US" sz="1800">
                <a:sym typeface="+mn-ea"/>
              </a:rPr>
              <a:t>import filecmp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filecmp.cmp(fn1, fn2)</a:t>
            </a:r>
            <a:endParaRPr lang="en-US" altLang="en-US" sz="1800">
              <a:sym typeface="+mn-ea"/>
            </a:endParaRPr>
          </a:p>
          <a:p>
            <a:pPr lvl="0"/>
            <a:r>
              <a:rPr lang="en-US" altLang="en-US" sz="2160">
                <a:sym typeface="+mn-ea"/>
              </a:rPr>
              <a:t>file modification time</a:t>
            </a:r>
            <a:endParaRPr lang="en-US" altLang="en-US" sz="216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os.stat(fn).st_mtime</a:t>
            </a:r>
            <a:endParaRPr lang="en-US" altLang="en-US" sz="1800"/>
          </a:p>
          <a:p>
            <a:pPr lvl="0"/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call</a:t>
            </a:r>
            <a:endParaRPr lang="en-US" altLang="zh-CN"/>
          </a:p>
          <a:p>
            <a:pPr lvl="2"/>
            <a:r>
              <a:rPr lang="en-US" altLang="zh-CN"/>
              <a:t>import subprocess</a:t>
            </a:r>
            <a:endParaRPr lang="en-US" altLang="zh-CN"/>
          </a:p>
          <a:p>
            <a:pPr lvl="2"/>
            <a:r>
              <a:rPr lang="en-US" altLang="zh-CN"/>
              <a:t>subprocess.call([cmd, param1, ...])</a:t>
            </a:r>
            <a:endParaRPr lang="en-US" altLang="zh-CN"/>
          </a:p>
          <a:p>
            <a:pPr lvl="1"/>
            <a:r>
              <a:rPr lang="en-US" altLang="zh-CN"/>
              <a:t>Popen</a:t>
            </a:r>
            <a:endParaRPr lang="en-US" altLang="zh-CN"/>
          </a:p>
          <a:p>
            <a:pPr lvl="2"/>
            <a:r>
              <a:rPr lang="en-US" altLang="zh-CN"/>
              <a:t>cmd = ''</a:t>
            </a:r>
            <a:endParaRPr lang="en-US" altLang="zh-CN"/>
          </a:p>
          <a:p>
            <a:pPr lvl="2"/>
            <a:r>
              <a:rPr lang="en-US" altLang="zh-CN"/>
              <a:t>sp = subprocess.Popen(cmd)</a:t>
            </a:r>
            <a:endParaRPr lang="en-US" altLang="zh-CN"/>
          </a:p>
          <a:p>
            <a:pPr lvl="3"/>
            <a:r>
              <a:rPr lang="en-US" altLang="zh-CN"/>
              <a:t>Popen(["/usr/bin/git", "commit", "-m", "Fixes a bug."])</a:t>
            </a:r>
            <a:endParaRPr lang="en-US" altLang="zh-CN"/>
          </a:p>
          <a:p>
            <a:pPr lvl="2"/>
            <a:r>
              <a:rPr lang="en-US" altLang="zh-CN"/>
              <a:t>result = sp.wait()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>
                <a:sym typeface="+mn-ea"/>
              </a:rPr>
              <a:t>json.load(fp)</a:t>
            </a:r>
            <a:endParaRPr lang="en-US" altLang="zh-CN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1260" cy="5353050"/>
          </a:xfrm>
        </p:spPr>
        <p:txBody>
          <a:bodyPr>
            <a:normAutofit fontScale="7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https://datatofish.com/how-to-connect-python-to-sql-server-using-pyodbc/#:~:text=%20Steps%20to%20Connect%20Python%20to%20SQL%20Server,is%20stored.%20You%20can%20find%20the...%20More%20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https://www.guru99.com/sql-server-create-user.html#:~:text=Create%20User%20using%20SQL%20Server%20Management%20Studio%201,Right-click%20the%20Users%20folder%20then%20choose%20%22New%20User%E2%80%A6%22</a:t>
            </a:r>
            <a:endParaRPr lang="en-US" altLang="zh-CN"/>
          </a:p>
          <a:p>
            <a:r>
              <a:rPr lang="en-US" altLang="zh-CN"/>
              <a:t>Install SQL Server</a:t>
            </a:r>
            <a:endParaRPr lang="en-US" altLang="zh-CN"/>
          </a:p>
          <a:p>
            <a:r>
              <a:rPr lang="en-US" altLang="zh-CN"/>
              <a:t>Configure SQL Server</a:t>
            </a:r>
            <a:endParaRPr lang="en-US" altLang="zh-CN"/>
          </a:p>
          <a:p>
            <a:r>
              <a:rPr lang="en-US" altLang="zh-CN"/>
              <a:t>Install DBeaver</a:t>
            </a:r>
            <a:endParaRPr lang="en-US" altLang="zh-CN"/>
          </a:p>
          <a:p>
            <a:r>
              <a:rPr lang="en-US" altLang="zh-CN"/>
              <a:t>pyodbc</a:t>
            </a:r>
            <a:endParaRPr lang="en-US" altLang="zh-CN"/>
          </a:p>
          <a:p>
            <a:pPr lvl="1"/>
            <a:r>
              <a:rPr lang="en-US" altLang="zh-CN"/>
              <a:t>sudo apt install unixodbc-dev</a:t>
            </a:r>
            <a:endParaRPr lang="en-US" altLang="zh-CN"/>
          </a:p>
          <a:p>
            <a:pPr lvl="1"/>
            <a:r>
              <a:rPr lang="en-US" altLang="zh-CN"/>
              <a:t>pip install pyodbc</a:t>
            </a:r>
            <a:endParaRPr lang="en-US" altLang="zh-CN"/>
          </a:p>
          <a:p>
            <a:pPr lvl="1"/>
            <a:r>
              <a:rPr lang="en-US" altLang="zh-CN"/>
              <a:t>import pyodbc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en-US" altLang="zh-CN" sz="1620">
                <a:sym typeface="+mn-ea"/>
              </a:rPr>
              <a:t>Server: </a:t>
            </a:r>
            <a:r>
              <a:rPr lang="en-US" altLang="zh-CN" sz="1800">
                <a:sym typeface="+mn-ea"/>
              </a:rPr>
              <a:t>SELECT @@SERVERNAME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Database: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9815" y="1306195"/>
            <a:ext cx="4588510" cy="24917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import pyodbc </a:t>
            </a:r>
            <a:endParaRPr lang="zh-CN" altLang="en-US" sz="1200"/>
          </a:p>
          <a:p>
            <a:r>
              <a:rPr lang="zh-CN" altLang="en-US" sz="1200"/>
              <a:t>conn = pyodbc.connect(</a:t>
            </a:r>
            <a:r>
              <a:rPr lang="en-US" altLang="zh-CN" sz="1200"/>
              <a:t>driver=</a:t>
            </a:r>
            <a:r>
              <a:rPr lang="zh-CN" altLang="en-US" sz="1200"/>
              <a:t>'{SQL Server}'</a:t>
            </a:r>
            <a:r>
              <a:rPr lang="en-US" altLang="zh-CN" sz="1200"/>
              <a:t>,</a:t>
            </a:r>
            <a:endParaRPr lang="en-US" altLang="zh-CN" sz="1200"/>
          </a:p>
          <a:p>
            <a:r>
              <a:rPr lang="en-US" altLang="zh-CN" sz="1200"/>
              <a:t>                                      server=’47.105.68.219’,</a:t>
            </a:r>
            <a:endParaRPr lang="en-US" altLang="zh-CN" sz="1200"/>
          </a:p>
          <a:p>
            <a:r>
              <a:rPr lang="en-US" altLang="zh-CN" sz="1200"/>
              <a:t>                                      database='Detkit_NewKJ350',</a:t>
            </a:r>
            <a:endParaRPr lang="en-US" altLang="zh-CN" sz="1200"/>
          </a:p>
          <a:p>
            <a:r>
              <a:rPr lang="en-US" altLang="zh-CN" sz="1200"/>
              <a:t>                                      user='sa',</a:t>
            </a:r>
            <a:endParaRPr lang="en-US" altLang="zh-CN" sz="1200"/>
          </a:p>
          <a:p>
            <a:r>
              <a:rPr lang="en-US" altLang="zh-CN" sz="1200"/>
              <a:t>                                      password='VHTech#4710568219')</a:t>
            </a:r>
            <a:endParaRPr lang="zh-CN" altLang="en-US" sz="1200"/>
          </a:p>
          <a:p>
            <a:r>
              <a:rPr lang="zh-CN" altLang="en-US" sz="1200"/>
              <a:t>cursor = conn.cursor()</a:t>
            </a:r>
            <a:endParaRPr lang="zh-CN" altLang="en-US" sz="1200"/>
          </a:p>
          <a:p>
            <a:r>
              <a:rPr lang="en-US" altLang="zh-CN" sz="1200"/>
              <a:t># </a:t>
            </a:r>
            <a:r>
              <a:rPr lang="zh-CN" altLang="en-US" sz="1200"/>
              <a:t>cursor.execute('SELECT * FROM database_name.table')</a:t>
            </a:r>
            <a:endParaRPr lang="zh-CN" altLang="en-US" sz="1200"/>
          </a:p>
          <a:p>
            <a:r>
              <a:rPr lang="zh-CN" altLang="en-US" sz="1200"/>
              <a:t>sql_query = pd.read_sql_query('SELECT * FROM TestDB.dbo.Person',conn)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for row in cursor:</a:t>
            </a:r>
            <a:endParaRPr lang="zh-CN" altLang="en-US" sz="1200"/>
          </a:p>
          <a:p>
            <a:r>
              <a:rPr lang="zh-CN" altLang="en-US" sz="1200"/>
              <a:t>    print(row)</a:t>
            </a:r>
            <a:endParaRPr lang="zh-CN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Itertools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itertools.count(start, step)</a:t>
            </a:r>
            <a:endParaRPr lang="en-US" altLang="zh-CN"/>
          </a:p>
          <a:p>
            <a:r>
              <a:rPr lang="en-US" altLang="zh-CN"/>
              <a:t>itertools.cycle(‘ABCD’) =&gt; ‘A’, ‘B’, ‘C’, ‘D’, ‘A’, ...</a:t>
            </a:r>
            <a:endParaRPr lang="en-US" altLang="zh-CN"/>
          </a:p>
          <a:p>
            <a:r>
              <a:rPr lang="en-US" altLang="zh-CN"/>
              <a:t>itertools.repeat(elem, [,n]) =&gt; elem, elem, ...</a:t>
            </a:r>
            <a:endParaRPr lang="en-US" altLang="zh-CN"/>
          </a:p>
          <a:p>
            <a:r>
              <a:rPr lang="en-US" altLang="zh-CN"/>
              <a:t>Permutation</a:t>
            </a:r>
            <a:endParaRPr lang="en-US" altLang="zh-CN"/>
          </a:p>
          <a:p>
            <a:pPr lvl="1"/>
            <a:r>
              <a:rPr lang="en-US" altLang="zh-CN"/>
              <a:t>perm = itertools.permutation([1, 2, 3], 2)	// P32</a:t>
            </a:r>
            <a:endParaRPr lang="en-US" altLang="zh-CN"/>
          </a:p>
          <a:p>
            <a:pPr lvl="1"/>
            <a:r>
              <a:rPr lang="en-US" altLang="zh-CN"/>
              <a:t>for p in list(perm):</a:t>
            </a:r>
            <a:endParaRPr lang="en-US" altLang="zh-CN"/>
          </a:p>
          <a:p>
            <a:pPr lvl="2"/>
            <a:r>
              <a:rPr lang="en-US" altLang="zh-CN"/>
              <a:t>print p</a:t>
            </a:r>
            <a:endParaRPr lang="en-US" altLang="zh-CN"/>
          </a:p>
          <a:p>
            <a:pPr lvl="0"/>
            <a:r>
              <a:rPr lang="en-US" altLang="zh-CN"/>
              <a:t>Combination</a:t>
            </a:r>
            <a:endParaRPr lang="en-US" altLang="zh-CN"/>
          </a:p>
          <a:p>
            <a:pPr lvl="1"/>
            <a:r>
              <a:rPr lang="en-US" altLang="zh-CN"/>
              <a:t>comb = list(</a:t>
            </a:r>
            <a:r>
              <a:rPr lang="en-US" altLang="zh-CN">
                <a:sym typeface="+mn-ea"/>
              </a:rPr>
              <a:t>itertools.</a:t>
            </a:r>
            <a:r>
              <a:rPr lang="en-US" altLang="zh-CN"/>
              <a:t>combination([1, 2, 3], 2))</a:t>
            </a:r>
            <a:endParaRPr lang="en-US" altLang="zh-CN"/>
          </a:p>
          <a:p>
            <a:pPr lvl="0"/>
            <a:r>
              <a:rPr lang="en-US" altLang="zh-CN"/>
              <a:t>Product</a:t>
            </a:r>
            <a:endParaRPr lang="en-US" altLang="zh-CN"/>
          </a:p>
          <a:p>
            <a:pPr lvl="1"/>
            <a:r>
              <a:rPr lang="en-US" altLang="zh-CN"/>
              <a:t>prod = list(itertools.product(‘AB’, [1, 2])) =&gt; [(‘A’, 1), (‘A’, 2), (‘B’, 1), (‘B’, 2)]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Formatter</a:t>
            </a:r>
            <a:endParaRPr lang="en-US" altLang="zh-CN"/>
          </a:p>
          <a:p>
            <a:pPr lvl="1"/>
            <a:r>
              <a:rPr lang="en-US" altLang="zh-CN"/>
              <a:t>yapf</a:t>
            </a:r>
            <a:endParaRPr lang="en-US" altLang="zh-CN"/>
          </a:p>
          <a:p>
            <a:pPr lvl="2"/>
            <a:r>
              <a:rPr lang="en-US" altLang="zh-CN"/>
              <a:t>pip install yapf</a:t>
            </a:r>
            <a:endParaRPr lang="en-US" altLang="zh-CN"/>
          </a:p>
          <a:p>
            <a:pPr lvl="2"/>
            <a:r>
              <a:rPr lang="en-US" altLang="zh-CN"/>
              <a:t>yapf input.py &gt;output.py</a:t>
            </a:r>
            <a:endParaRPr lang="en-US" altLang="zh-CN"/>
          </a:p>
          <a:p>
            <a:pPr lvl="2"/>
            <a:r>
              <a:rPr lang="en-US" altLang="zh-CN"/>
              <a:t>https://github.com/google/yapf</a:t>
            </a:r>
            <a:endParaRPr lang="en-US" altLang="zh-CN"/>
          </a:p>
          <a:p>
            <a:pPr lvl="1"/>
            <a:r>
              <a:rPr lang="en-US" altLang="zh-CN"/>
              <a:t>black</a:t>
            </a:r>
            <a:endParaRPr lang="en-US" altLang="zh-CN"/>
          </a:p>
          <a:p>
            <a:pPr lvl="2"/>
            <a:r>
              <a:rPr lang="en-US" altLang="zh-CN"/>
              <a:t>pip install git+git://github.com/psf/black</a:t>
            </a:r>
            <a:endParaRPr lang="en-US" altLang="zh-CN"/>
          </a:p>
          <a:p>
            <a:pPr lvl="2"/>
            <a:r>
              <a:rPr lang="en-US" altLang="zh-CN"/>
              <a:t>black input.py</a:t>
            </a:r>
            <a:endParaRPr lang="en-US" altLang="zh-CN"/>
          </a:p>
          <a:p>
            <a:pPr lvl="2"/>
            <a:r>
              <a:rPr lang="en-US" altLang="zh-CN"/>
              <a:t>https://github.com/psf/black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 algn="l">
              <a:buClrTx/>
              <a:buSzTx/>
              <a:buChar char="〉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/>
          <a:p>
            <a:endParaRPr lang="en-US" altLang="zh-CN" sz="2000"/>
          </a:p>
          <a:p>
            <a:pPr lvl="0" algn="l">
              <a:buClrTx/>
              <a:buSzTx/>
              <a:buChar char="〉"/>
            </a:pPr>
            <a:r>
              <a:rPr lang="en-US" altLang="zh-CN" sz="2000">
                <a:sym typeface="+mn-ea"/>
              </a:rPr>
              <a:t>Element-wise array functions</a:t>
            </a:r>
            <a:endParaRPr lang="en-US" altLang="zh-CN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np.isin(x, list)</a:t>
            </a:r>
            <a:endParaRPr lang="en-US" altLang="zh-CN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np.where(cond, x, y)</a:t>
            </a:r>
            <a:endParaRPr lang="en-US" altLang="zh-CN" sz="1800"/>
          </a:p>
          <a:p>
            <a:pPr lvl="0" algn="l">
              <a:buClrTx/>
              <a:buSzTx/>
              <a:buChar char="〉"/>
            </a:pPr>
            <a:r>
              <a:rPr lang="en-US" altLang="zh-CN" sz="2000"/>
              <a:t>Other Functions</a:t>
            </a:r>
            <a:endParaRPr lang="en-US" altLang="zh-CN" sz="200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65"/>
              <a:t>numpy.set_printoptions(threshold=sys.maxsize)	# print all elments in array</a:t>
            </a:r>
            <a:endParaRPr lang="en-US" altLang="zh-CN" sz="1665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35880"/>
          </a:xfrm>
        </p:spPr>
        <p:txBody>
          <a:bodyPr>
            <a:normAutofit lnSpcReduction="20000"/>
          </a:bodyPr>
          <a:p>
            <a:r>
              <a:rPr lang="en-US" altLang="zh-CN" sz="1800">
                <a:sym typeface="+mn-ea"/>
              </a:rPr>
              <a:t>Configure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matplotlib.matplotlib_fname()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apt install python3-tk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matplotlib.use('TkAgg')</a:t>
            </a:r>
            <a:endParaRPr lang="en-US" altLang="zh-CN" sz="1400"/>
          </a:p>
          <a:p>
            <a:r>
              <a:rPr lang="en-US" altLang="zh-CN" sz="1800"/>
              <a:t>import matplotlib.pyplot as plt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plt.title(text), </a:t>
            </a:r>
            <a:r>
              <a:rPr lang="en-US" altLang="zh-CN" sz="1600">
                <a:sym typeface="+mn-ea"/>
              </a:rPr>
              <a:t>plt.xlabel(), plt.ylabel(), plt.xticks(), plt.yticks(), plt.legend()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plt.imshow(arr, cmap=plt.cm.gray), plt.imshow(img[..., ::-1])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plt.show()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plt.plot(), </a:t>
            </a:r>
            <a:r>
              <a:rPr lang="en-US" altLang="zh-CN" sz="1600">
                <a:sym typeface="+mn-ea"/>
              </a:rPr>
              <a:t>plt.subplot(), fig, ax = plt.subplots(), plt.clf()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plt.hist(), plt.pcolor(),plt.colorbar(), plt.scatter(x, y, color)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plt.axis('off')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plt.savefig('a.png')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plt.get_backend()</a:t>
            </a:r>
            <a:endParaRPr lang="en-US" altLang="zh-CN" sz="1600"/>
          </a:p>
          <a:p>
            <a:r>
              <a:rPr lang="en-US" altLang="zh-CN" sz="1800"/>
              <a:t>Figure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fig = plt.figure(figsize=(w,h))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ax = fig.add_subplot()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ax.matshow(matrix)</a:t>
            </a:r>
            <a:endParaRPr lang="en-US" altLang="zh-CN" sz="16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/>
              <a:t>Unicode support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matplotlib.rcParams['font.family'] = 'SimHei'</a:t>
            </a:r>
            <a:endParaRPr lang="en-US" altLang="zh-CN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beautifulSoup</a:t>
            </a:r>
            <a:endParaRPr lang="en-US" altLang="zh-CN"/>
          </a:p>
          <a:p>
            <a:pPr lvl="1"/>
            <a:r>
              <a:rPr lang="en-US" altLang="zh-CN"/>
              <a:t>pip install beautifulsoup4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jupyter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Conovert .ipynb to .py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pip install ipynb-py-convert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ipynb-py-convert examples/plot.py examples/plot.ipynb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ipynb-py-convert examples/plot.ipynb examples/plot.py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7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str_b64 = base64.encodestring(bytes_img)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1"/>
            <a:r>
              <a:rPr lang="en-US" altLang="zh-CN"/>
              <a:t>data_decoded = base64.b64decode(str_b64)</a:t>
            </a:r>
            <a:endParaRPr lang="en-US" altLang="zh-CN"/>
          </a:p>
          <a:p>
            <a:pPr lvl="1"/>
            <a:r>
              <a:rPr lang="en-US" altLang="zh-CN"/>
              <a:t>data_decoded = base64.decodestring(str_b64)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69560"/>
          </a:xfrm>
        </p:spPr>
        <p:txBody>
          <a:bodyPr>
            <a:normAutofit fontScale="7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 sz="2000"/>
          </a:p>
          <a:p>
            <a:pPr lvl="1"/>
            <a:r>
              <a:rPr lang="en-US" altLang="en-US"/>
              <a:t>https://github.com/davidmarble/virtualenvwrapper-win</a:t>
            </a:r>
            <a:endParaRPr lang="en-US" altLang="en-US"/>
          </a:p>
          <a:p>
            <a:pPr lvl="1"/>
            <a:r>
              <a:rPr lang="en-US" altLang="en-US"/>
              <a:t>scripts\activate.bat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  <a:p>
            <a:pPr lvl="1"/>
            <a:r>
              <a:rPr lang="en-US" altLang="en-US"/>
              <a:t>lsvirtualenv</a:t>
            </a:r>
            <a:endParaRPr lang="en-US" altLang="en-US"/>
          </a:p>
          <a:p>
            <a:pPr lvl="1"/>
            <a:r>
              <a:rPr lang="en-US" altLang="en-US"/>
              <a:t>workon {virtualenv}</a:t>
            </a:r>
            <a:endParaRPr lang="en-US" altLang="en-US"/>
          </a:p>
          <a:p>
            <a:pPr lvl="1"/>
            <a:r>
              <a:rPr lang="en-US" altLang="en-US"/>
              <a:t>deactivate</a:t>
            </a:r>
            <a:endParaRPr lang="en-US" altLang="en-US"/>
          </a:p>
          <a:p>
            <a:pPr lvl="1"/>
            <a:r>
              <a:rPr lang="en-US" altLang="en-US"/>
              <a:t>rmvirtualenv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Zip, Unzip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zipfile</a:t>
            </a:r>
            <a:endParaRPr lang="en-US" altLang="zh-CN"/>
          </a:p>
          <a:p>
            <a:pPr lvl="1"/>
            <a:r>
              <a:rPr lang="en-US" altLang="zh-CN"/>
              <a:t>with zipfile.ZipFile(path_to_zip_file, 'r') as zip_ref:</a:t>
            </a:r>
            <a:endParaRPr lang="en-US" altLang="zh-CN"/>
          </a:p>
          <a:p>
            <a:pPr lvl="1"/>
            <a:r>
              <a:rPr lang="en-US" altLang="zh-CN"/>
              <a:t>    zip_ref.extractall(directory_to_extract_to)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tqdm (console progress bar)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tqdm import tqdm</a:t>
            </a:r>
            <a:endParaRPr lang="en-US" altLang="zh-CN"/>
          </a:p>
          <a:p>
            <a:pPr lvl="1"/>
            <a:r>
              <a:rPr lang="en-US" altLang="zh-CN"/>
              <a:t>for i in tqdm(range(1000)):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filetype</a:t>
            </a:r>
            <a:endParaRPr lang="en-US" altLang="zh-CN"/>
          </a:p>
          <a:p>
            <a:pPr lvl="1"/>
            <a:r>
              <a:rPr lang="en-US" altLang="zh-CN"/>
              <a:t>f_type = filetype.guess(fn)</a:t>
            </a:r>
            <a:endParaRPr lang="en-US" altLang="zh-CN"/>
          </a:p>
          <a:p>
            <a:pPr lvl="1"/>
            <a:r>
              <a:rPr lang="en-US" altLang="zh-CN"/>
              <a:t>f_type.mime.find(‘image’)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Multimedia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Resize comparison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741170"/>
            <a:ext cx="99536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Piexif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piexif</a:t>
            </a:r>
            <a:endParaRPr lang="en-US" altLang="zh-CN"/>
          </a:p>
          <a:p>
            <a:r>
              <a:rPr lang="en-US" altLang="zh-CN"/>
              <a:t>exif_dict = piexif.load('img_fn.jpg')</a:t>
            </a:r>
            <a:endParaRPr lang="en-US" altLang="zh-CN"/>
          </a:p>
          <a:p>
            <a:r>
              <a:rPr lang="en-US" altLang="zh-CN"/>
              <a:t>exif_bytes = piexif.dump(exif_dict)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r>
              <a:rPr lang="en-US" altLang="zh-CN" sz="1800"/>
              <a:t>Audio wave or spectrum drawing</a:t>
            </a:r>
            <a:endParaRPr lang="en-US" altLang="zh-CN" sz="1800"/>
          </a:p>
          <a:p>
            <a:pPr lvl="1"/>
            <a:r>
              <a:rPr lang="en-US" altLang="zh-CN" sz="1600"/>
              <a:t>pip install librosa</a:t>
            </a:r>
            <a:endParaRPr lang="en-US" altLang="zh-CN" sz="1600"/>
          </a:p>
          <a:p>
            <a:pPr lvl="1"/>
            <a:r>
              <a:rPr lang="en-US" altLang="zh-CN" sz="1600"/>
              <a:t>Usage</a:t>
            </a:r>
            <a:endParaRPr lang="en-US" altLang="zh-CN" sz="1600"/>
          </a:p>
          <a:p>
            <a:pPr lvl="2"/>
            <a:r>
              <a:rPr lang="en-US" altLang="zh-CN" sz="1400"/>
              <a:t>import librosa</a:t>
            </a:r>
            <a:endParaRPr lang="en-US" altLang="zh-CN" sz="1400"/>
          </a:p>
          <a:p>
            <a:pPr lvl="2"/>
            <a:r>
              <a:rPr lang="en-US" altLang="zh-CN" sz="1400"/>
              <a:t>data, sample_rate = librosa.load(fn_audio)</a:t>
            </a:r>
            <a:endParaRPr lang="en-US" altLang="zh-CN" sz="1400"/>
          </a:p>
          <a:p>
            <a:pPr lvl="2"/>
            <a:r>
              <a:rPr lang="en-US" altLang="zh-CN" sz="1400"/>
              <a:t>import librosa.display</a:t>
            </a:r>
            <a:endParaRPr lang="en-US" altLang="zh-CN" sz="1400"/>
          </a:p>
          <a:p>
            <a:pPr lvl="2"/>
            <a:r>
              <a:rPr lang="en-US" altLang="zh-CN" sz="1400"/>
              <a:t>plt.figure()</a:t>
            </a:r>
            <a:endParaRPr lang="en-US" altLang="zh-CN" sz="1400"/>
          </a:p>
          <a:p>
            <a:pPr lvl="2"/>
            <a:r>
              <a:rPr lang="en-US" altLang="zh-CN" sz="1400"/>
              <a:t>librosa.dipslay.waveplot(data, sample_rate)</a:t>
            </a:r>
            <a:endParaRPr lang="en-US" altLang="zh-CN" sz="1400"/>
          </a:p>
          <a:p>
            <a:pPr lvl="2"/>
            <a:r>
              <a:rPr lang="en-US" altLang="zh-CN" sz="1400"/>
              <a:t>plt.show()</a:t>
            </a:r>
            <a:endParaRPr lang="en-US" altLang="zh-CN" sz="14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srt subtitle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https://srt.readthedocs.io/en/latest/index.html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pip install srt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subtitle_generator = srt.parse(srt_conents)</a:t>
            </a:r>
            <a:endParaRPr lang="en-US" altLang="zh-CN"/>
          </a:p>
          <a:p>
            <a:pPr lvl="2"/>
            <a:r>
              <a:rPr lang="en-US" altLang="zh-CN"/>
              <a:t>subtitle_generator[0].start/end/content</a:t>
            </a:r>
            <a:endParaRPr lang="en-US" altLang="zh-CN"/>
          </a:p>
          <a:p>
            <a:pPr lvl="1"/>
            <a:r>
              <a:rPr lang="en-US" altLang="zh-CN"/>
              <a:t>srt_content = srt.compose(subtitles)</a:t>
            </a:r>
            <a:endParaRPr lang="en-US" altLang="zh-CN"/>
          </a:p>
          <a:p>
            <a:pPr lvl="2"/>
            <a:r>
              <a:rPr lang="en-US" altLang="zh-CN" sz="1800"/>
              <a:t>srt.Subtitle(index, start, end, content)</a:t>
            </a:r>
            <a:endParaRPr lang="en-US" altLang="zh-CN"/>
          </a:p>
          <a:p>
            <a:pPr lvl="0"/>
            <a:r>
              <a:rPr lang="en-US" altLang="zh-CN"/>
              <a:t>scipy.io.wavfile</a:t>
            </a:r>
            <a:endParaRPr lang="en-US" altLang="zh-CN"/>
          </a:p>
          <a:p>
            <a:pPr lvl="1"/>
            <a:r>
              <a:rPr lang="en-US" altLang="zh-CN"/>
              <a:t>fs, data = wavfile.read(fn)</a:t>
            </a:r>
            <a:endParaRPr lang="en-US" altLang="zh-CN"/>
          </a:p>
          <a:p>
            <a:pPr lvl="1"/>
            <a:r>
              <a:rPr lang="en-US" altLang="zh-CN"/>
              <a:t>wavfile.write(fn, fs, data)</a:t>
            </a:r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9405" cy="5188585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Install Anaconda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https://mirrors.tuna.tsinghua.edu.cn/anaconda/archive/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Anaconda2 includes python 2.7, Anaconda3 includes python 3.7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Anaconda3-2020.11-Linux-x86_64.sh</a:t>
            </a:r>
            <a:r>
              <a:rPr lang="en-US" altLang="zh-CN" sz="1600">
                <a:sym typeface="+mn-ea"/>
              </a:rPr>
              <a:t> python3.8.5</a:t>
            </a:r>
            <a:endParaRPr lang="en-US" altLang="zh-CN" sz="1600"/>
          </a:p>
          <a:p>
            <a:r>
              <a:rPr lang="en-US" altLang="zh-CN" sz="1600"/>
              <a:t>Generate $HOME/.condarc</a:t>
            </a:r>
            <a:endParaRPr lang="en-US" altLang="zh-CN" sz="1600"/>
          </a:p>
          <a:p>
            <a:pPr lvl="1"/>
            <a:r>
              <a:rPr lang="zh-CN" altLang="en-US" sz="1400"/>
              <a:t>conda config --set show_channel_urls yes</a:t>
            </a:r>
            <a:endParaRPr lang="zh-CN" altLang="en-US" sz="1400"/>
          </a:p>
          <a:p>
            <a:pPr lvl="0"/>
            <a:r>
              <a:rPr lang="en-US" altLang="zh-CN" sz="1600"/>
              <a:t>Configure Tsinghua mirror</a:t>
            </a:r>
            <a:endParaRPr lang="en-US" altLang="zh-CN" sz="1600"/>
          </a:p>
          <a:p>
            <a:pPr lvl="1"/>
            <a:r>
              <a:rPr lang="en-US" altLang="zh-CN" sz="1400"/>
              <a:t>conda info #check</a:t>
            </a:r>
            <a:endParaRPr lang="en-US" altLang="zh-CN" sz="1400"/>
          </a:p>
          <a:p>
            <a:pPr lvl="0"/>
            <a:r>
              <a:rPr lang="en-US" altLang="zh-CN" sz="1600"/>
              <a:t>Create virtualenv</a:t>
            </a:r>
            <a:endParaRPr lang="en-US" altLang="zh-CN" sz="1600"/>
          </a:p>
          <a:p>
            <a:pPr lvl="1"/>
            <a:r>
              <a:rPr lang="en-US" altLang="zh-CN" sz="1400"/>
              <a:t>conda create -n py3.8 python=3.8</a:t>
            </a:r>
            <a:endParaRPr lang="en-US" altLang="zh-CN" sz="1400"/>
          </a:p>
          <a:p>
            <a:pPr lvl="1"/>
            <a:r>
              <a:rPr lang="en-US" altLang="zh-CN" sz="1400"/>
              <a:t>conda activate py3.8</a:t>
            </a:r>
            <a:endParaRPr lang="en-US" altLang="zh-CN" sz="1400"/>
          </a:p>
          <a:p>
            <a:pPr lvl="1"/>
            <a:r>
              <a:rPr lang="en-US" altLang="zh-CN" sz="1400"/>
              <a:t>conda deactivate</a:t>
            </a:r>
            <a:endParaRPr lang="en-US" altLang="zh-CN" sz="1400"/>
          </a:p>
          <a:p>
            <a:pPr lvl="1"/>
            <a:r>
              <a:rPr lang="en-US" altLang="zh-CN" sz="1400"/>
              <a:t>conda env remove --name py3.8</a:t>
            </a:r>
            <a:endParaRPr lang="en-US" altLang="zh-CN" sz="1400"/>
          </a:p>
          <a:p>
            <a:pPr lvl="1"/>
            <a:r>
              <a:rPr lang="en-US" altLang="zh-CN" sz="1400"/>
              <a:t>conda info --envs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6689725" y="4000500"/>
            <a:ext cx="4750435" cy="2399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#.condarc</a:t>
            </a:r>
            <a:endParaRPr lang="zh-CN" altLang="en-US" sz="1000"/>
          </a:p>
          <a:p>
            <a:r>
              <a:rPr lang="zh-CN" altLang="en-US" sz="1000"/>
              <a:t>channels:</a:t>
            </a:r>
            <a:endParaRPr lang="zh-CN" altLang="en-US" sz="1000"/>
          </a:p>
          <a:p>
            <a:r>
              <a:rPr lang="zh-CN" altLang="en-US" sz="1000"/>
              <a:t>  - defaults</a:t>
            </a:r>
            <a:endParaRPr lang="zh-CN" altLang="en-US" sz="1000"/>
          </a:p>
          <a:p>
            <a:r>
              <a:rPr lang="zh-CN" altLang="en-US" sz="1000"/>
              <a:t>show_channel_urls: true</a:t>
            </a:r>
            <a:endParaRPr lang="zh-CN" altLang="en-US" sz="1000"/>
          </a:p>
          <a:p>
            <a:r>
              <a:rPr lang="zh-CN" altLang="en-US" sz="1000"/>
              <a:t>default_channels: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https://mirrors.tuna.tsinghua.edu.cn/anaconda/pkgs/main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https://mirrors.tuna.tsinghua.edu.cn/anaconda/pkgs/free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https://mirrors.tuna.tsinghua.edu.cn/anaconda/pkgs/r</a:t>
            </a:r>
            <a:endParaRPr lang="zh-CN" altLang="en-US" sz="1000"/>
          </a:p>
          <a:p>
            <a:r>
              <a:rPr lang="zh-CN" altLang="en-US" sz="1000"/>
              <a:t>custom_channels:</a:t>
            </a:r>
            <a:endParaRPr lang="zh-CN" altLang="en-US" sz="1000"/>
          </a:p>
          <a:p>
            <a:r>
              <a:rPr lang="zh-CN" altLang="en-US" sz="1000"/>
              <a:t>  conda-forge: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msys2: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bioconda: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menpo: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pytorch: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simpleitk: https://mirrors.tuna.tsinghua.edu.cn/anaconda/cloud</a:t>
            </a:r>
            <a:endParaRPr lang="zh-CN" altLang="en-US" sz="1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36055" y="1125220"/>
            <a:ext cx="5249545" cy="2461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>
                <a:sym typeface="+mn-ea"/>
              </a:rPr>
              <a:t>Package management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conda update -n base -c defaults conda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list	# list package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conda list -e &gt;requirements.txt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search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-y package=version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remove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opencv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matplotlib</a:t>
            </a:r>
            <a:endParaRPr lang="en-US" altLang="zh-CN" sz="1200"/>
          </a:p>
          <a:p>
            <a:pPr lvl="0"/>
            <a:r>
              <a:rPr lang="en-US" altLang="zh-CN" sz="1400"/>
              <a:t>Docker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http://www.science.smith.edu/dftwiki/index.php/Tutorial:_Docker_Anaconda_Python_--_4#Option_2:_Dockerfile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969635" cy="4736465"/>
          </a:xfrm>
        </p:spPr>
        <p:txBody>
          <a:bodyPr>
            <a:noAutofit/>
          </a:bodyPr>
          <a:p>
            <a:pPr lvl="0"/>
            <a:r>
              <a:rPr lang="en-US" altLang="x-none" sz="1800"/>
              <a:t>L</a:t>
            </a:r>
            <a:r>
              <a:rPr lang="x-none" altLang="en-US" sz="1800"/>
              <a:t>oad model</a:t>
            </a:r>
            <a:r>
              <a:rPr lang="en-US" altLang="x-none" sz="1800"/>
              <a:t>s</a:t>
            </a:r>
            <a:endParaRPr lang="x-none" altLang="en-US" sz="1800"/>
          </a:p>
          <a:p>
            <a:pPr lvl="1"/>
            <a:r>
              <a:rPr lang="x-none" altLang="en-US" sz="1600"/>
              <a:t>objloader</a:t>
            </a:r>
            <a:r>
              <a:rPr lang="en-US" altLang="x-none" sz="1600"/>
              <a:t>, plyfile, PyAssimp, pyntcloud, PyMesh, pptk</a:t>
            </a:r>
            <a:endParaRPr lang="en-US" altLang="x-none" sz="1600"/>
          </a:p>
          <a:p>
            <a:pPr lvl="0"/>
            <a:r>
              <a:rPr lang="x-none" altLang="en-US" sz="1800"/>
              <a:t>3D math functions</a:t>
            </a:r>
            <a:endParaRPr lang="x-none" altLang="en-US" sz="1800"/>
          </a:p>
          <a:p>
            <a:pPr lvl="1"/>
            <a:r>
              <a:rPr lang="x-none" altLang="en-US" sz="1600"/>
              <a:t>pip install pyrr</a:t>
            </a:r>
            <a:endParaRPr lang="x-none" altLang="en-US" sz="1600"/>
          </a:p>
          <a:p>
            <a:pPr lvl="0"/>
            <a:r>
              <a:rPr lang="en-US" altLang="x-none" sz="1800"/>
              <a:t>Rendering</a:t>
            </a:r>
            <a:endParaRPr lang="en-US" altLang="x-none" sz="1800"/>
          </a:p>
          <a:p>
            <a:pPr lvl="1"/>
            <a:r>
              <a:rPr lang="en-US" altLang="x-none" sz="1600"/>
              <a:t>Open3D</a:t>
            </a:r>
            <a:endParaRPr lang="en-US" altLang="x-none" sz="1600"/>
          </a:p>
          <a:p>
            <a:pPr lvl="2"/>
            <a:r>
              <a:rPr lang="en-US" altLang="x-none" sz="1400">
                <a:sym typeface="+mn-ea"/>
              </a:rPr>
              <a:t>https://github.com/IntelVCL/Open3D</a:t>
            </a:r>
            <a:endParaRPr lang="en-US" altLang="x-none" sz="1400"/>
          </a:p>
          <a:p>
            <a:pPr lvl="2"/>
            <a:r>
              <a:rPr lang="en-US" altLang="x-none" sz="1400"/>
              <a:t>pip install open3d</a:t>
            </a:r>
            <a:endParaRPr lang="en-US" altLang="x-none" sz="1400"/>
          </a:p>
          <a:p>
            <a:pPr lvl="1"/>
            <a:r>
              <a:rPr lang="en-US" altLang="x-none" sz="1600"/>
              <a:t>PyOpenGL</a:t>
            </a:r>
            <a:endParaRPr lang="en-US" altLang="x-none" sz="1600"/>
          </a:p>
          <a:p>
            <a:pPr lvl="1"/>
            <a:r>
              <a:rPr lang="en-US" altLang="x-none" sz="1600"/>
              <a:t>ModernGL</a:t>
            </a:r>
            <a:endParaRPr lang="en-US" altLang="x-none" sz="1600"/>
          </a:p>
          <a:p>
            <a:pPr lvl="2"/>
            <a:r>
              <a:rPr lang="en-US" altLang="x-none" sz="1400"/>
              <a:t>Simpler and faster than PyOpenGL</a:t>
            </a:r>
            <a:endParaRPr lang="en-US" altLang="x-none" sz="1400"/>
          </a:p>
          <a:p>
            <a:pPr lvl="2"/>
            <a:r>
              <a:rPr lang="en-US" altLang="x-none" sz="1400"/>
              <a:t>Can render without a window</a:t>
            </a:r>
            <a:endParaRPr lang="en-US" altLang="x-none" sz="1400"/>
          </a:p>
          <a:p>
            <a:pPr lvl="2"/>
            <a:r>
              <a:rPr lang="en-US" altLang="x-none" sz="1400"/>
              <a:t>100% Pythonic</a:t>
            </a:r>
            <a:endParaRPr lang="en-US" altLang="x-none" sz="1400"/>
          </a:p>
          <a:p>
            <a:pPr lvl="2"/>
            <a:r>
              <a:rPr lang="en-US" altLang="x-none" sz="1400"/>
              <a:t>pip install moderngl</a:t>
            </a:r>
            <a:endParaRPr lang="en-US" altLang="x-none" sz="1400"/>
          </a:p>
          <a:p>
            <a:pPr lvl="1"/>
            <a:r>
              <a:rPr lang="en-US" altLang="x-none" sz="1600"/>
              <a:t>VTK</a:t>
            </a:r>
            <a:endParaRPr lang="en-US" altLang="x-none" sz="1600"/>
          </a:p>
          <a:p>
            <a:pPr lvl="2"/>
            <a:r>
              <a:rPr lang="en-US" altLang="x-none" sz="1400"/>
              <a:t>https://vtk.org/</a:t>
            </a:r>
            <a:endParaRPr lang="en-US" altLang="x-none" sz="1400"/>
          </a:p>
          <a:p>
            <a:pPr lvl="2"/>
            <a:r>
              <a:rPr lang="en-US" altLang="x-none" sz="1400"/>
              <a:t>pip install vtk</a:t>
            </a:r>
            <a:endParaRPr lang="en-US" altLang="x-none" sz="1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035165" y="1125855"/>
            <a:ext cx="5038725" cy="4736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OSMesa</a:t>
            </a:r>
            <a:endParaRPr lang="en-US" sz="1800"/>
          </a:p>
          <a:p>
            <a:pPr lvl="1"/>
            <a:r>
              <a:rPr lang="en-US" sz="1600"/>
              <a:t>Mesa's off-screen interface is used for rendering into user-allocated memory without any sort of window system or OS dependencies.</a:t>
            </a:r>
            <a:endParaRPr lang="en-US" sz="1600"/>
          </a:p>
          <a:p>
            <a:pPr lvl="1"/>
            <a:r>
              <a:rPr lang="en-US" sz="1600"/>
              <a:t>sudo apt-get install libosmesa6-dev</a:t>
            </a:r>
            <a:endParaRPr lang="en-US" sz="1600"/>
          </a:p>
          <a:p>
            <a:pPr lvl="0"/>
            <a:r>
              <a:rPr lang="en-US" sz="1725"/>
              <a:t>Panda3D</a:t>
            </a:r>
            <a:endParaRPr lang="en-US" sz="1725"/>
          </a:p>
          <a:p>
            <a:pPr lvl="1"/>
            <a:r>
              <a:rPr lang="en-US" sz="1435"/>
              <a:t>pip install panda3d==1.10.8</a:t>
            </a:r>
            <a:endParaRPr lang="en-US" sz="1435"/>
          </a:p>
          <a:p>
            <a:pPr lvl="1"/>
            <a:r>
              <a:rPr lang="en-US" sz="1435"/>
              <a:t>https://github.com/panda3d/panda3d</a:t>
            </a:r>
            <a:endParaRPr lang="en-US" sz="1435"/>
          </a:p>
          <a:p>
            <a:pPr lvl="1"/>
            <a:r>
              <a:rPr lang="en-US" sz="1435"/>
              <a:t>work on both Windows and Linux</a:t>
            </a:r>
            <a:endParaRPr lang="en-US" sz="1435"/>
          </a:p>
          <a:p>
            <a:pPr lvl="0"/>
            <a:r>
              <a:rPr lang="en-US" sz="1720"/>
              <a:t>Panda3DViewer</a:t>
            </a:r>
            <a:endParaRPr lang="en-US" sz="1720"/>
          </a:p>
          <a:p>
            <a:pPr lvl="1"/>
            <a:r>
              <a:rPr lang="en-US" sz="1430"/>
              <a:t>based on Panda3D</a:t>
            </a:r>
            <a:endParaRPr lang="en-US" sz="1430"/>
          </a:p>
          <a:p>
            <a:pPr lvl="1"/>
            <a:r>
              <a:rPr lang="en-US" sz="1430"/>
              <a:t>https://github.com/ikalevatykh/panda3d_viewer</a:t>
            </a:r>
            <a:endParaRPr lang="en-US" sz="143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x-none">
                <a:sym typeface="+mn-ea"/>
              </a:rPr>
              <a:t>pip install open3d</a:t>
            </a:r>
            <a:endParaRPr lang="en-US" altLang="x-none">
              <a:sym typeface="+mn-ea"/>
            </a:endParaRPr>
          </a:p>
          <a:p>
            <a:pPr lvl="0"/>
            <a:r>
              <a:rPr lang="en-US" altLang="zh-CN"/>
              <a:t>Headless rendering</a:t>
            </a:r>
            <a:endParaRPr lang="en-US" altLang="zh-CN"/>
          </a:p>
          <a:p>
            <a:pPr lvl="1"/>
            <a:r>
              <a:rPr lang="en-US" altLang="zh-CN"/>
              <a:t>sudo apt-get install libosmesa6-dev</a:t>
            </a:r>
            <a:endParaRPr lang="en-US" altLang="zh-CN"/>
          </a:p>
          <a:p>
            <a:pPr lvl="1"/>
            <a:r>
              <a:rPr lang="en-US" altLang="zh-CN"/>
              <a:t>Get sources</a:t>
            </a:r>
            <a:endParaRPr lang="en-US" altLang="zh-CN"/>
          </a:p>
          <a:p>
            <a:pPr lvl="2"/>
            <a:r>
              <a:rPr lang="en-US" altLang="x-none">
                <a:sym typeface="+mn-ea"/>
              </a:rPr>
              <a:t>git clone https://github.com/IntelVCL/Open3D</a:t>
            </a:r>
            <a:endParaRPr lang="en-US" altLang="x-none">
              <a:sym typeface="+mn-ea"/>
            </a:endParaRPr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1"/>
            <a:r>
              <a:rPr lang="en-US" altLang="zh-CN"/>
              <a:t>build Open3D with OSMesa</a:t>
            </a:r>
            <a:endParaRPr lang="en-US" altLang="zh-CN"/>
          </a:p>
          <a:p>
            <a:pPr lvl="2"/>
            <a:r>
              <a:rPr lang="en-US" altLang="zh-CN"/>
              <a:t>pip install pybind11</a:t>
            </a:r>
            <a:endParaRPr lang="en-US" altLang="zh-CN"/>
          </a:p>
          <a:p>
            <a:pPr lvl="2"/>
            <a:r>
              <a:rPr lang="en-US" altLang="zh-CN"/>
              <a:t>cmake -DENABLE_HEADLESS_RENDERING=ON -DBUILD_GUI=OFF -DUSE_SYSTEM_GLEW=OFF -DUSE_SYSTEM_GLFW=OFF ..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Build blender as a python module</a:t>
            </a:r>
            <a:endParaRPr lang="en-US" altLang="zh-CN"/>
          </a:p>
          <a:p>
            <a:pPr lvl="1"/>
            <a:r>
              <a:rPr lang="en-US" altLang="zh-CN"/>
              <a:t>ref: https://wiki.blender.org/wiki/Building_Blender/Other/BlenderAsPyModule</a:t>
            </a:r>
            <a:endParaRPr lang="en-US" altLang="zh-CN"/>
          </a:p>
          <a:p>
            <a:pPr lvl="1"/>
            <a:r>
              <a:rPr lang="en-US" altLang="zh-CN"/>
              <a:t>Get source</a:t>
            </a:r>
            <a:endParaRPr lang="en-US" altLang="zh-CN"/>
          </a:p>
          <a:p>
            <a:pPr lvl="2"/>
            <a:r>
              <a:rPr lang="en-US" altLang="zh-CN"/>
              <a:t>git clone https://git.blender.org/blender.git</a:t>
            </a:r>
            <a:endParaRPr lang="en-US" altLang="zh-CN"/>
          </a:p>
          <a:p>
            <a:pPr lvl="2"/>
            <a:r>
              <a:rPr lang="en-US" altLang="zh-CN"/>
              <a:t>cd blender</a:t>
            </a:r>
            <a:endParaRPr lang="en-US" altLang="zh-CN"/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2"/>
            <a:r>
              <a:rPr lang="en-US" altLang="zh-CN"/>
              <a:t>git submodule foreach git checkout master</a:t>
            </a:r>
            <a:endParaRPr lang="en-US" altLang="zh-CN"/>
          </a:p>
          <a:p>
            <a:pPr lvl="2"/>
            <a:r>
              <a:rPr lang="en-US" altLang="zh-CN"/>
              <a:t>git submodule foreach git pull --rebase origin master</a:t>
            </a:r>
            <a:endParaRPr lang="en-US" altLang="zh-CN"/>
          </a:p>
          <a:p>
            <a:pPr lvl="1"/>
            <a:r>
              <a:rPr lang="en-US" altLang="zh-CN"/>
              <a:t>Make</a:t>
            </a:r>
            <a:endParaRPr lang="en-US" altLang="zh-CN"/>
          </a:p>
          <a:p>
            <a:pPr lvl="1"/>
            <a:r>
              <a:rPr lang="en-US" altLang="zh-CN"/>
              <a:t>Make install</a:t>
            </a:r>
            <a:endParaRPr lang="en-US" altLang="zh-CN"/>
          </a:p>
          <a:p>
            <a:pPr lvl="2"/>
            <a:r>
              <a:rPr lang="en-US" altLang="zh-CN"/>
              <a:t>WITH_INSTALL_PORTABLE=ON</a:t>
            </a:r>
            <a:endParaRPr lang="en-US" altLang="zh-CN"/>
          </a:p>
          <a:p>
            <a:pPr lvl="2"/>
            <a:r>
              <a:rPr lang="en-US" altLang="zh-CN"/>
              <a:t>CMAKE_INSTALL_PREFIX=$HOME/.local/lib/python3.7/site-packages</a:t>
            </a:r>
            <a:endParaRPr lang="en-US" altLang="zh-CN"/>
          </a:p>
          <a:p>
            <a:pPr lvl="2"/>
            <a:r>
              <a:rPr lang="en-US" altLang="zh-CN"/>
              <a:t>make install</a:t>
            </a:r>
            <a:endParaRPr lang="en-US" altLang="zh-CN"/>
          </a:p>
          <a:p>
            <a:pPr lvl="0"/>
            <a:r>
              <a:rPr lang="en-US" altLang="zh-CN"/>
              <a:t>Run blender python scripts</a:t>
            </a:r>
            <a:endParaRPr lang="en-US" altLang="zh-CN"/>
          </a:p>
          <a:p>
            <a:pPr lvl="1"/>
            <a:r>
              <a:rPr lang="en-US" altLang="zh-CN"/>
              <a:t>blender -b --python render.py -d -noaudio</a:t>
            </a:r>
            <a:endParaRPr lang="en-US" altLang="zh-CN"/>
          </a:p>
          <a:p>
            <a:pPr lvl="2"/>
            <a:r>
              <a:rPr lang="en-US" altLang="zh-CN"/>
              <a:t>-d: debug, -b: background, -noaudio: no audio (useful for WSL)</a:t>
            </a:r>
            <a:endParaRPr lang="en-US" altLang="zh-CN"/>
          </a:p>
          <a:p>
            <a:pPr lvl="1"/>
            <a:r>
              <a:rPr lang="en-US" altLang="zh-CN"/>
              <a:t>pip install </a:t>
            </a:r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trimesh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trimesh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7579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32562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creation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 algn="l">
              <a:buClrTx/>
              <a:buSzTx/>
            </a:pPr>
            <a:r>
              <a:rPr lang="x-none" altLang="en-US">
                <a:sym typeface="+mn-ea"/>
              </a:rPr>
              <a:t>pip install pyender trimesh</a:t>
            </a:r>
            <a:endParaRPr lang="x-none" altLang="en-US">
              <a:sym typeface="+mn-ea"/>
            </a:endParaRPr>
          </a:p>
          <a:p>
            <a:pPr lvl="0" algn="l">
              <a:buClrTx/>
              <a:buSzTx/>
            </a:pPr>
            <a:r>
              <a:rPr lang="en-US" altLang="x-none"/>
              <a:t>Windows</a:t>
            </a:r>
            <a:endParaRPr lang="en-US" altLang="x-none"/>
          </a:p>
          <a:p>
            <a:pPr lvl="1" algn="l">
              <a:buClrTx/>
              <a:buSzTx/>
            </a:pPr>
            <a:r>
              <a:rPr lang="en-US" altLang="x-none"/>
              <a:t>&lt;=0.1.39 can work</a:t>
            </a:r>
            <a:endParaRPr lang="en-US" altLang="x-none"/>
          </a:p>
        </p:txBody>
      </p:sp>
      <p:sp>
        <p:nvSpPr>
          <p:cNvPr id="4" name="文本框 3"/>
          <p:cNvSpPr txBox="1"/>
          <p:nvPr/>
        </p:nvSpPr>
        <p:spPr>
          <a:xfrm>
            <a:off x="6808470" y="1211580"/>
            <a:ext cx="4195445" cy="1599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fuze_trimesh = trimesh.load(fn)</a:t>
            </a:r>
            <a:endParaRPr lang="zh-CN" altLang="en-US" sz="1400"/>
          </a:p>
          <a:p>
            <a:r>
              <a:rPr lang="zh-CN" altLang="en-US" sz="1400"/>
              <a:t>    mesh = pyrender.Mesh.from_trimesh(fuze_trimesh)</a:t>
            </a:r>
            <a:endParaRPr lang="zh-CN" altLang="en-US" sz="1400"/>
          </a:p>
          <a:p>
            <a:r>
              <a:rPr lang="zh-CN" altLang="en-US" sz="1400"/>
              <a:t>    scene = pyrender.Scene()</a:t>
            </a:r>
            <a:endParaRPr lang="zh-CN" altLang="en-US" sz="1400"/>
          </a:p>
          <a:p>
            <a:r>
              <a:rPr lang="zh-CN" altLang="en-US" sz="1400"/>
              <a:t>    scene.add(mesh)</a:t>
            </a:r>
            <a:endParaRPr lang="zh-CN" altLang="en-US" sz="1400"/>
          </a:p>
          <a:p>
            <a:r>
              <a:rPr lang="zh-CN" altLang="en-US" sz="1400"/>
              <a:t>    pyrender.Viewer(scene, use_raymond_lighting=True)</a:t>
            </a:r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668020" y="2919730"/>
            <a:ext cx="10685780" cy="3855720"/>
            <a:chOff x="830" y="4689"/>
            <a:chExt cx="16828" cy="6072"/>
          </a:xfrm>
        </p:grpSpPr>
        <p:sp>
          <p:nvSpPr>
            <p:cNvPr id="5" name="圆角矩形 4"/>
            <p:cNvSpPr/>
            <p:nvPr/>
          </p:nvSpPr>
          <p:spPr>
            <a:xfrm>
              <a:off x="5177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Mesh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923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PerspectiveCamera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708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SpotLight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62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Scene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75" y="5023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Viewer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75" y="641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OffscreenRenderer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708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Point</a:t>
              </a:r>
              <a:r>
                <a:rPr lang="en-US" altLang="zh-CN"/>
                <a:t>Light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708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DirectionalLight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923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IntrinsicsCamera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923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OrthographicCamera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0" y="4689"/>
              <a:ext cx="16828" cy="607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Vapory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Depends on POV-Ray</a:t>
            </a:r>
            <a:endParaRPr lang="en-US" altLang="zh-CN"/>
          </a:p>
          <a:p>
            <a:pPr lvl="1"/>
            <a:r>
              <a:rPr lang="en-US" altLang="zh-CN"/>
              <a:t>free ray-tracing engine</a:t>
            </a:r>
            <a:endParaRPr lang="en-US" altLang="zh-CN"/>
          </a:p>
          <a:p>
            <a:pPr lvl="1"/>
            <a:r>
              <a:rPr lang="en-US" sz="2000">
                <a:sym typeface="+mn-ea"/>
              </a:rPr>
              <a:t>Install POV-Ray from http://www.povray.org/download/</a:t>
            </a:r>
            <a:endParaRPr lang="en-US" sz="2000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Modify Lib\site- packages\vapory\config.py</a:t>
            </a:r>
            <a:endParaRPr lang="en-US" sz="2000"/>
          </a:p>
          <a:p>
            <a:pPr lvl="2"/>
            <a:r>
              <a:rPr lang="en-US" sz="2000">
                <a:sym typeface="+mn-ea"/>
              </a:rPr>
              <a:t>povray.exe -&gt; pvengine64.exe</a:t>
            </a:r>
            <a:endParaRPr lang="en-US" altLang="zh-CN"/>
          </a:p>
          <a:p>
            <a:pPr lvl="0"/>
            <a:r>
              <a:rPr lang="en-US" altLang="zh-CN"/>
              <a:t>https://github.com/Zulko/vapory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6525" cy="4549140"/>
          </a:xfrm>
        </p:spPr>
        <p:txBody>
          <a:bodyPr>
            <a:normAutofit lnSpcReduction="10000"/>
          </a:bodyPr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MUST run on Windows</a:t>
            </a:r>
            <a:endParaRPr lang="en-US" altLang="zh-CN"/>
          </a:p>
          <a:p>
            <a:pPr lvl="2"/>
            <a:r>
              <a:rPr lang="en-US" altLang="zh-CN"/>
              <a:t>pip install py2exe</a:t>
            </a:r>
            <a:endParaRPr lang="en-US" altLang="zh-CN"/>
          </a:p>
          <a:p>
            <a:pPr lvl="2"/>
            <a:r>
              <a:rPr lang="en-US" altLang="zh-CN"/>
              <a:t>Create setup.py</a:t>
            </a:r>
            <a:endParaRPr lang="en-US" altLang="zh-CN"/>
          </a:p>
          <a:p>
            <a:pPr lvl="2"/>
            <a:r>
              <a:rPr lang="en-US" altLang="zh-CN"/>
              <a:t>python ./setup.py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621780" y="1386840"/>
            <a:ext cx="4949190" cy="3138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import py2exe</a:t>
            </a:r>
            <a:endParaRPr lang="en-US" altLang="zh-CN"/>
          </a:p>
          <a:p>
            <a:r>
              <a:rPr lang="en-US" altLang="zh-CN"/>
              <a:t>setup(</a:t>
            </a:r>
            <a:endParaRPr lang="en-US" altLang="zh-CN"/>
          </a:p>
          <a:p>
            <a:r>
              <a:rPr lang="en-US" altLang="zh-CN"/>
              <a:t>	console=['myscript.py'],</a:t>
            </a:r>
            <a:endParaRPr lang="en-US" altLang="zh-CN"/>
          </a:p>
          <a:p>
            <a:r>
              <a:rPr lang="en-US" altLang="zh-CN"/>
              <a:t>	options={</a:t>
            </a:r>
            <a:endParaRPr lang="en-US" altLang="zh-CN"/>
          </a:p>
          <a:p>
            <a:r>
              <a:rPr lang="en-US" altLang="zh-CN"/>
              <a:t>		'py2exe': {</a:t>
            </a:r>
            <a:endParaRPr lang="en-US" altLang="zh-CN"/>
          </a:p>
          <a:p>
            <a:r>
              <a:rPr lang="en-US" altLang="zh-CN"/>
              <a:t>			'packages': ['libaray']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9102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https://stackify.com/20-simple-python-performance-tuning-tips/</a:t>
            </a:r>
            <a:endParaRPr lang="en-US" altLang="zh-CN"/>
          </a:p>
          <a:p>
            <a:pPr lvl="1"/>
            <a:r>
              <a:rPr lang="en-US" altLang="zh-CN"/>
              <a:t>https://scikit-learn.org/stable/developers/performance.html</a:t>
            </a:r>
            <a:endParaRPr lang="en-US" altLang="zh-CN"/>
          </a:p>
          <a:p>
            <a:pPr lvl="0"/>
            <a:r>
              <a:rPr lang="en-US" altLang="zh-CN"/>
              <a:t>List vs. Set</a:t>
            </a:r>
            <a:endParaRPr lang="en-US" altLang="zh-CN"/>
          </a:p>
          <a:p>
            <a:pPr lvl="1"/>
            <a:r>
              <a:rPr lang="en-US" altLang="zh-CN"/>
              <a:t>set.add() is much faster than a list, may be 500 times faster for large list.</a:t>
            </a:r>
            <a:endParaRPr lang="en-US" altLang="zh-CN"/>
          </a:p>
          <a:p>
            <a:pPr lvl="0"/>
            <a:r>
              <a:rPr lang="en-US" altLang="zh-CN"/>
              <a:t>List comprehension</a:t>
            </a:r>
            <a:endParaRPr lang="en-US" altLang="zh-CN"/>
          </a:p>
          <a:p>
            <a:pPr lvl="1"/>
            <a:r>
              <a:rPr lang="en-US" altLang="zh-CN"/>
              <a:t>cube_numbers = [n**3 for n in range(1,10) if n%2 == 1]</a:t>
            </a:r>
            <a:endParaRPr lang="en-US" altLang="zh-CN"/>
          </a:p>
          <a:p>
            <a:pPr lvl="1"/>
            <a:r>
              <a:rPr lang="en-US" altLang="zh-CN"/>
              <a:t>much faster than for loop for big loop</a:t>
            </a:r>
            <a:endParaRPr lang="en-US" altLang="zh-CN"/>
          </a:p>
          <a:p>
            <a:pPr lvl="0"/>
            <a:r>
              <a:rPr lang="en-US" altLang="zh-CN"/>
              <a:t>Use np functions instead of built-in functions</a:t>
            </a:r>
            <a:endParaRPr lang="en-US" altLang="zh-CN"/>
          </a:p>
          <a:p>
            <a:pPr lvl="1"/>
            <a:r>
              <a:rPr lang="en-US" altLang="zh-CN"/>
              <a:t>np.min/np.max instead of min/max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29220" y="1386840"/>
            <a:ext cx="4246245" cy="28613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set1 ={1, 2, 3}</a:t>
            </a:r>
            <a:endParaRPr lang="en-US" altLang="zh-CN"/>
          </a:p>
          <a:p>
            <a:r>
              <a:rPr lang="en-US" altLang="zh-CN"/>
              <a:t>set2 = {1, 3, 5}</a:t>
            </a:r>
            <a:endParaRPr lang="en-US" altLang="zh-CN"/>
          </a:p>
          <a:p>
            <a:r>
              <a:rPr lang="en-US" altLang="zh-CN"/>
              <a:t>set1 | set2	# union, in set1 or set2</a:t>
            </a:r>
            <a:endParaRPr lang="en-US" altLang="zh-CN"/>
          </a:p>
          <a:p>
            <a:r>
              <a:rPr lang="en-US" altLang="zh-CN"/>
              <a:t>set1 &amp; set2	# intersection, both in set1 and in set 2</a:t>
            </a:r>
            <a:endParaRPr lang="en-US" altLang="zh-CN"/>
          </a:p>
          <a:p>
            <a:r>
              <a:rPr lang="en-US" altLang="zh-CN"/>
              <a:t>set1 - set2	# diff, in set1 but not in set2</a:t>
            </a:r>
            <a:endParaRPr lang="en-US" altLang="zh-CN"/>
          </a:p>
          <a:p>
            <a:r>
              <a:rPr lang="en-US" altLang="zh-CN"/>
              <a:t>set1 ^ set2	# symmetric diff, only in set1 or set2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compile to C/C++ files and create python importable modules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0385" y="1149350"/>
            <a:ext cx="7168515" cy="13366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Numba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08395" cy="4549140"/>
          </a:xfrm>
        </p:spPr>
        <p:txBody>
          <a:bodyPr/>
          <a:p>
            <a:r>
              <a:rPr lang="en-US" altLang="zh-CN"/>
              <a:t>JIT</a:t>
            </a:r>
            <a:endParaRPr lang="en-US" altLang="zh-CN"/>
          </a:p>
          <a:p>
            <a:pPr lvl="1"/>
            <a:r>
              <a:rPr lang="en-US" altLang="zh-CN"/>
              <a:t>from numba import njit</a:t>
            </a:r>
            <a:endParaRPr lang="en-US" altLang="zh-CN"/>
          </a:p>
          <a:p>
            <a:pPr lvl="1"/>
            <a:r>
              <a:rPr lang="en-US" altLang="zh-CN"/>
              <a:t>@njit</a:t>
            </a:r>
            <a:endParaRPr lang="en-US" altLang="zh-CN"/>
          </a:p>
          <a:p>
            <a:pPr lvl="1"/>
            <a:r>
              <a:rPr lang="en-US" altLang="zh-CN"/>
              <a:t>def func():</a:t>
            </a:r>
            <a:endParaRPr lang="en-US" altLang="zh-CN"/>
          </a:p>
          <a:p>
            <a:pPr lvl="1"/>
            <a:r>
              <a:rPr lang="en-US" altLang="zh-CN"/>
              <a:t>func = njit(f)</a:t>
            </a:r>
            <a:endParaRPr lang="en-US" altLang="zh-CN"/>
          </a:p>
          <a:p>
            <a:pPr lvl="0"/>
            <a:r>
              <a:rPr lang="en-US" altLang="zh-CN"/>
              <a:t>AOT (Ahead Of Time compilation)</a:t>
            </a:r>
            <a:endParaRPr lang="en-US" altLang="zh-CN"/>
          </a:p>
          <a:p>
            <a:pPr lvl="1"/>
            <a:r>
              <a:rPr lang="en-US" altLang="zh-CN"/>
              <a:t>callee:</a:t>
            </a:r>
            <a:endParaRPr lang="en-US" altLang="zh-CN"/>
          </a:p>
          <a:p>
            <a:pPr lvl="2"/>
            <a:r>
              <a:rPr lang="en-US" altLang="zh-CN"/>
              <a:t>from numba.pycc import CC</a:t>
            </a:r>
            <a:endParaRPr lang="en-US" altLang="zh-CN"/>
          </a:p>
          <a:p>
            <a:pPr lvl="2"/>
            <a:r>
              <a:rPr lang="en-US" altLang="zh-CN"/>
              <a:t>cc = CC('module_name')</a:t>
            </a:r>
            <a:endParaRPr lang="en-US" altLang="zh-CN"/>
          </a:p>
          <a:p>
            <a:pPr lvl="2"/>
            <a:r>
              <a:rPr lang="en-US" altLang="zh-CN"/>
              <a:t>@cc.export('func_name', 'rtype(ptype1, ptype2)')</a:t>
            </a:r>
            <a:endParaRPr lang="en-US" altLang="zh-CN"/>
          </a:p>
          <a:p>
            <a:pPr lvl="2"/>
            <a:r>
              <a:rPr lang="en-US" altLang="zh-CN"/>
              <a:t>def func_name():</a:t>
            </a:r>
            <a:endParaRPr lang="en-US" altLang="zh-CN"/>
          </a:p>
          <a:p>
            <a:pPr lvl="1"/>
            <a:r>
              <a:rPr lang="en-US" altLang="zh-CN"/>
              <a:t>setup.py (cythonize)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7230" y="642620"/>
            <a:ext cx="4772025" cy="419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30" y="5053965"/>
            <a:ext cx="4343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C/C++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6805" cy="50323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https://realpython.com/python-bindings-overview/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ctypes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low-level, load dll directly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only 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https://docs.python.org/3/library/ctypes.html</a:t>
            </a:r>
            <a:endParaRPr lang="en-US" altLang="zh-CN" sz="2400"/>
          </a:p>
          <a:p>
            <a:pPr lvl="0"/>
            <a:r>
              <a:rPr lang="en-US" altLang="zh-CN"/>
              <a:t>CFFI (C Foreign Function Interface)</a:t>
            </a:r>
            <a:endParaRPr lang="en-US" altLang="zh-CN"/>
          </a:p>
          <a:p>
            <a:pPr lvl="1"/>
            <a:r>
              <a:rPr lang="en-US" altLang="zh-CN"/>
              <a:t>from cffi import FFI</a:t>
            </a:r>
            <a:endParaRPr lang="en-US" altLang="zh-CN"/>
          </a:p>
          <a:p>
            <a:pPr lvl="1"/>
            <a:r>
              <a:rPr lang="en-US" altLang="zh-CN"/>
              <a:t>Only C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 sz="1800"/>
              <a:t>Write python code describing the bindings</a:t>
            </a:r>
            <a:endParaRPr lang="en-US" altLang="zh-CN" sz="1800"/>
          </a:p>
          <a:p>
            <a:pPr lvl="2"/>
            <a:r>
              <a:rPr lang="en-US" altLang="zh-CN" sz="1800"/>
              <a:t>Run the code to generate a loadable module</a:t>
            </a:r>
            <a:endParaRPr lang="en-US" altLang="zh-CN" sz="1800"/>
          </a:p>
          <a:p>
            <a:pPr lvl="2"/>
            <a:r>
              <a:rPr lang="en-US" altLang="zh-CN" sz="1800"/>
              <a:t>Modify calling code to import and use the new module</a:t>
            </a:r>
            <a:endParaRPr lang="en-US" altLang="zh-CN"/>
          </a:p>
          <a:p>
            <a:pPr lvl="0"/>
            <a:r>
              <a:rPr lang="en-US" altLang="zh-CN"/>
              <a:t>PyBind11</a:t>
            </a:r>
            <a:endParaRPr lang="en-US" altLang="zh-CN"/>
          </a:p>
          <a:p>
            <a:pPr lvl="1"/>
            <a:r>
              <a:rPr lang="en-US" altLang="zh-CN" sz="2000"/>
              <a:t>Supports C++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0265" y="1146175"/>
            <a:ext cx="464883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Cython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SWIG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Generating bindings for interpreted languages from C/C++ header files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Boost.Python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https://www.boost.org/doc/libs/1_59_0/libs/python/doc/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pip install pyarmor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foo.py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Build for other platforms different from current host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download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--platform &lt;platform-name&gt; a.py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--restrict=0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 whole package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--recursive --output dist/pkg pkg/__init__.py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Create setup.py</a:t>
            </a:r>
            <a:endParaRPr lang="en-US" altLang="zh-CN"/>
          </a:p>
          <a:p>
            <a:pPr lvl="1"/>
            <a:r>
              <a:rPr lang="en-US" altLang="zh-CN"/>
              <a:t>python ./setup.py build_ext --inplace</a:t>
            </a:r>
            <a:endParaRPr lang="en-US" altLang="zh-CN"/>
          </a:p>
          <a:p>
            <a:pPr lvl="2"/>
            <a:r>
              <a:rPr lang="en-US" altLang="zh-CN"/>
              <a:t>output .so file, which can be used by python transparently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42910" y="914400"/>
            <a:ext cx="3808095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zh-CN" altLang="en-US"/>
          </a:p>
          <a:p>
            <a:r>
              <a:rPr lang="zh-CN" altLang="en-US"/>
              <a:t>from setuptools import setup</a:t>
            </a:r>
            <a:endParaRPr lang="zh-CN" altLang="en-US"/>
          </a:p>
          <a:p>
            <a:r>
              <a:rPr lang="zh-CN" altLang="en-US"/>
              <a:t>from Cython.Build import cythonize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setup(    ext_modules=cythonize('module.py')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apt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00,&quot;width&quot;:7515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27887</Words>
  <Application>WPS 演示</Application>
  <PresentationFormat>宽屏</PresentationFormat>
  <Paragraphs>1323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SQL Server</vt:lpstr>
      <vt:lpstr>Itertools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HTML</vt:lpstr>
      <vt:lpstr>GUI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Cryptography</vt:lpstr>
      <vt:lpstr>Mechanize</vt:lpstr>
      <vt:lpstr>Baidu AI</vt:lpstr>
      <vt:lpstr>Zip, Unzip</vt:lpstr>
      <vt:lpstr>PowerPoint 演示文稿</vt:lpstr>
      <vt:lpstr>PowerPoint 演示文稿</vt:lpstr>
      <vt:lpstr>Multimedia</vt:lpstr>
      <vt:lpstr>Pillow</vt:lpstr>
      <vt:lpstr>Pillow (2)</vt:lpstr>
      <vt:lpstr>Piexif</vt:lpstr>
      <vt:lpstr>Video</vt:lpstr>
      <vt:lpstr>Audio</vt:lpstr>
      <vt:lpstr>3D</vt:lpstr>
      <vt:lpstr>3D</vt:lpstr>
      <vt:lpstr>Open3D</vt:lpstr>
      <vt:lpstr>Blender</vt:lpstr>
      <vt:lpstr>trimesh</vt:lpstr>
      <vt:lpstr>pyrender</vt:lpstr>
      <vt:lpstr>Vapory</vt:lpstr>
      <vt:lpstr>Mayavi</vt:lpstr>
      <vt:lpstr>Advanced</vt:lpstr>
      <vt:lpstr>Wrap As Exe or Dll</vt:lpstr>
      <vt:lpstr>Performance</vt:lpstr>
      <vt:lpstr>Cython</vt:lpstr>
      <vt:lpstr>Cython (2)</vt:lpstr>
      <vt:lpstr>Numba</vt:lpstr>
      <vt:lpstr>Interface with C/C++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1159</cp:revision>
  <dcterms:created xsi:type="dcterms:W3CDTF">2019-07-31T06:11:00Z</dcterms:created>
  <dcterms:modified xsi:type="dcterms:W3CDTF">2021-10-10T11:28:21Z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6A61885D7C5B44519987E29B6372D783</vt:lpwstr>
  </property>
</Properties>
</file>