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单击此处添加副标题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Last updated: 10/24/2021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SEO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参考</a:t>
            </a:r>
          </a:p>
          <a:p>
            <a:pPr lvl="1"/>
            <a:r>
              <a:t>https://zhuanlan.zhihu.com/p/37314589</a:t>
            </a:r>
          </a:p>
          <a:p>
            <a:r>
              <a:t>索引量</a:t>
            </a:r>
          </a:p>
          <a:p>
            <a:pPr lvl="1"/>
            <a:r>
              <a:rPr lang="en-US" altLang="zh-CN"/>
              <a:t>search “site:fishpano.com” in Baidu</a:t>
            </a:r>
            <a:endParaRPr lang="en-US" altLang="zh-CN"/>
          </a:p>
          <a:p>
            <a:pPr lvl="0"/>
            <a:r>
              <a:t>链接提交</a:t>
            </a:r>
          </a:p>
          <a:p>
            <a:pPr lvl="1"/>
            <a:r>
              <a:t>https://ziyuan.baidu.com/linksubmit/index?site=http://fishpano.com/</a:t>
            </a:r>
          </a:p>
          <a:p>
            <a:pPr lvl="1"/>
            <a:r>
              <a:rPr lang="en-US" altLang="zh-CN">
                <a:sym typeface="+mn-ea"/>
              </a:rPr>
              <a:t>https://zhanzhang.sogou.com/index.php/sitelink/index</a:t>
            </a:r>
            <a:endParaRPr lang="en-US" altLang="zh-CN"/>
          </a:p>
          <a:p>
            <a:pPr lvl="0"/>
            <a:r>
              <a:t>外链</a:t>
            </a:r>
          </a:p>
          <a:p>
            <a:pPr lvl="1"/>
            <a:r>
              <a:t>百度搜索</a:t>
            </a:r>
            <a:r>
              <a:rPr lang="en-US" altLang="zh-CN"/>
              <a:t>”domain:fishpano.com”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其它收录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62965" y="1611630"/>
          <a:ext cx="10407015" cy="395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"/>
                <a:gridCol w="2456815"/>
                <a:gridCol w="4559776"/>
                <a:gridCol w="2601754"/>
              </a:tblGrid>
              <a:tr h="3651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收录主体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百度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https://ziyuan.baidu.com/linksubmit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搜狗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https://zhanzhang.sogou.com/index.php/sitelink/index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UNIT_TABLE_BEAUTIFY" val="smartTable{b252a61b-2eef-432e-a578-a23711493480}"/>
  <p:tag name="TABLE_ENDDRAG_ORIGIN_RECT" val="819*338"/>
  <p:tag name="TABLE_ENDDRAG_RECT" val="67*126*819*338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汉仪旗黑-85S</vt:lpstr>
      <vt:lpstr>Office 主题</vt:lpstr>
      <vt:lpstr>1_Office 主题​​</vt:lpstr>
      <vt:lpstr>SEO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11</cp:revision>
  <dcterms:created xsi:type="dcterms:W3CDTF">2021-10-24T04:10:00Z</dcterms:created>
  <dcterms:modified xsi:type="dcterms:W3CDTF">2021-10-24T11:30:01Z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0FADF494207C48EFAC1E4CA2E6CE1FE9</vt:lpwstr>
  </property>
  <property fmtid="{D5CDD505-2E9C-101B-9397-08002B2CF9AE}" pid="3" name="KSOProductBuildVer">
    <vt:lpwstr>2052-11.1.0.10938</vt:lpwstr>
  </property>
</Properties>
</file>