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62" r:id="rId4"/>
    <p:sldId id="257" r:id="rId5"/>
    <p:sldId id="264" r:id="rId6"/>
    <p:sldId id="265" r:id="rId7"/>
    <p:sldId id="263" r:id="rId8"/>
    <p:sldId id="261" r:id="rId9"/>
    <p:sldId id="268" r:id="rId10"/>
    <p:sldId id="270" r:id="rId11"/>
    <p:sldId id="271" r:id="rId12"/>
    <p:sldId id="269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3.xml"/><Relationship Id="rId17" Type="http://schemas.openxmlformats.org/officeDocument/2006/relationships/tags" Target="../tags/tag2.xml"/><Relationship Id="rId16" Type="http://schemas.openxmlformats.org/officeDocument/2006/relationships/tags" Target="../tags/tag1.xml"/><Relationship Id="rId15" Type="http://schemas.openxmlformats.org/officeDocument/2006/relationships/image" Target="../media/image2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Android </a:t>
            </a:r>
            <a:r>
              <a:t>General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524000" y="5434330"/>
            <a:ext cx="9144000" cy="713740"/>
          </a:xfrm>
          <a:prstGeom prst="rect">
            <a:avLst/>
          </a:prstGeom>
        </p:spPr>
        <p:txBody>
          <a:bodyPr>
            <a:normAutofit fontScale="65000"/>
          </a:bodyPr>
          <a:lstStyle/>
          <a:p>
            <a:r>
              <a:t>Sparks Lu</a:t>
            </a:r>
          </a:p>
          <a:p>
            <a:r>
              <a:rPr lang="en-US"/>
              <a:t>Last updated: 11/9/2021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Python Support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install termux</a:t>
            </a:r>
            <a:endParaRPr lang="en-US" altLang="zh-CN"/>
          </a:p>
          <a:p>
            <a:pPr lvl="1"/>
            <a:r>
              <a:rPr lang="en-US" altLang="zh-CN"/>
              <a:t>pkg install root-repo</a:t>
            </a:r>
            <a:endParaRPr lang="en-US" altLang="zh-CN"/>
          </a:p>
          <a:p>
            <a:pPr lvl="1"/>
            <a:r>
              <a:rPr lang="en-US" altLang="zh-CN"/>
              <a:t>pkg update</a:t>
            </a:r>
            <a:endParaRPr lang="en-US" altLang="zh-CN"/>
          </a:p>
          <a:p>
            <a:pPr lvl="1"/>
            <a:r>
              <a:rPr lang="en-US" altLang="zh-CN"/>
              <a:t>pkg install python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Printing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Mopia</a:t>
            </a:r>
            <a:endParaRPr lang="en-US" altLang="zh-CN"/>
          </a:p>
          <a:p>
            <a:pPr lvl="1"/>
            <a:r>
              <a:rPr lang="en-US" altLang="zh-CN"/>
              <a:t>https://mopria.org/</a:t>
            </a:r>
            <a:endParaRPr lang="en-US" altLang="zh-CN"/>
          </a:p>
          <a:p>
            <a:r>
              <a:rPr lang="en-US" altLang="zh-CN"/>
              <a:t>Mi Print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Android Versions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1268730"/>
            <a:ext cx="10210800" cy="54006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SDK Cmdline Tools</a:t>
            </a:r>
            <a:endParaRPr 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211580"/>
            <a:ext cx="8608060" cy="5512435"/>
          </a:xfrm>
        </p:spPr>
        <p:txBody>
          <a:bodyPr/>
          <a:p>
            <a:r>
              <a:rPr lang="en-US" altLang="zh-CN" sz="1600"/>
              <a:t>cmdline-tools</a:t>
            </a:r>
            <a:endParaRPr lang="en-US" altLang="zh-CN" sz="1600"/>
          </a:p>
          <a:p>
            <a:pPr lvl="1"/>
            <a:r>
              <a:rPr lang="en-US" altLang="zh-CN" sz="1400"/>
              <a:t>cmdline-tools\latest\bin\</a:t>
            </a:r>
            <a:endParaRPr lang="en-US" altLang="zh-CN" sz="1400"/>
          </a:p>
          <a:p>
            <a:pPr lvl="1"/>
            <a:r>
              <a:rPr lang="en-US" altLang="zh-CN" sz="1400"/>
              <a:t>sdkmanager</a:t>
            </a:r>
            <a:endParaRPr lang="en-US" altLang="zh-CN" sz="1400"/>
          </a:p>
          <a:p>
            <a:pPr lvl="2"/>
            <a:r>
              <a:rPr lang="en-US" altLang="zh-CN" sz="1200"/>
              <a:t>https://developer.android.com/studio/command-line/sdkmanager</a:t>
            </a:r>
            <a:endParaRPr lang="en-US" altLang="zh-CN" sz="1200"/>
          </a:p>
          <a:p>
            <a:pPr lvl="2"/>
            <a:r>
              <a:rPr lang="en-US" altLang="zh-CN" sz="1200"/>
              <a:t>sdkmanager --list	List installed and avaiable packages</a:t>
            </a:r>
            <a:endParaRPr lang="en-US" altLang="zh-CN" sz="1200"/>
          </a:p>
          <a:p>
            <a:pPr lvl="2"/>
            <a:r>
              <a:rPr lang="en-US" altLang="zh-CN" sz="1200"/>
              <a:t>sdkmanager --list_installed	List install packages</a:t>
            </a:r>
            <a:endParaRPr lang="en-US" altLang="zh-CN" sz="1200"/>
          </a:p>
          <a:p>
            <a:pPr lvl="2"/>
            <a:r>
              <a:rPr lang="en-US" altLang="zh-CN" sz="1200"/>
              <a:t>sdkmanager {package_name}	Install package</a:t>
            </a:r>
            <a:endParaRPr lang="en-US" altLang="zh-CN" sz="1200"/>
          </a:p>
          <a:p>
            <a:pPr lvl="3"/>
            <a:r>
              <a:rPr lang="en-US" altLang="zh-CN" sz="1200">
                <a:sym typeface="+mn-ea"/>
              </a:rPr>
              <a:t>sdkmanager.bat "system-images;android-30;default;arm64-v8a"</a:t>
            </a:r>
            <a:endParaRPr lang="en-US" altLang="zh-CN" sz="1200">
              <a:sym typeface="+mn-ea"/>
            </a:endParaRPr>
          </a:p>
          <a:p>
            <a:pPr lvl="2"/>
            <a:r>
              <a:rPr lang="en-US" altLang="zh-CN" sz="1200">
                <a:sym typeface="+mn-ea"/>
              </a:rPr>
              <a:t>sdkmanager --uninstall {package-name}</a:t>
            </a:r>
            <a:endParaRPr lang="en-US" altLang="zh-CN" sz="1200"/>
          </a:p>
          <a:p>
            <a:pPr lvl="1"/>
            <a:r>
              <a:rPr lang="en-US" altLang="zh-CN" sz="1400"/>
              <a:t>avdmanager</a:t>
            </a:r>
            <a:endParaRPr lang="en-US" altLang="zh-CN" sz="1400"/>
          </a:p>
          <a:p>
            <a:pPr lvl="2"/>
            <a:r>
              <a:rPr lang="en-US" altLang="zh-CN" sz="1200">
                <a:sym typeface="+mn-ea"/>
              </a:rPr>
              <a:t>avdmanager </a:t>
            </a:r>
            <a:r>
              <a:rPr lang="en-US" altLang="zh-CN" sz="1200"/>
              <a:t>list	 List available targets, virtual devices, and device definitions</a:t>
            </a:r>
            <a:endParaRPr lang="en-US" altLang="zh-CN" sz="1200"/>
          </a:p>
          <a:p>
            <a:pPr lvl="2"/>
            <a:r>
              <a:rPr lang="en-US" altLang="zh-CN" sz="1200">
                <a:sym typeface="+mn-ea"/>
              </a:rPr>
              <a:t>avdmanager </a:t>
            </a:r>
            <a:r>
              <a:rPr lang="en-US" altLang="zh-CN" sz="1200"/>
              <a:t>list avd, list target, list device</a:t>
            </a:r>
            <a:endParaRPr lang="en-US" altLang="zh-CN" sz="1200"/>
          </a:p>
          <a:p>
            <a:pPr lvl="2"/>
            <a:r>
              <a:rPr lang="en-US" altLang="zh-CN" sz="1200">
                <a:sym typeface="+mn-ea"/>
              </a:rPr>
              <a:t>avdmanager </a:t>
            </a:r>
            <a:r>
              <a:rPr lang="en-US" altLang="zh-CN" sz="1200"/>
              <a:t>create avd --help</a:t>
            </a:r>
            <a:endParaRPr lang="en-US" altLang="zh-CN" sz="1200"/>
          </a:p>
          <a:p>
            <a:pPr lvl="2"/>
            <a:r>
              <a:rPr lang="en-US" altLang="zh-CN" sz="1200">
                <a:sym typeface="+mn-ea"/>
              </a:rPr>
              <a:t>avdmanager </a:t>
            </a:r>
            <a:r>
              <a:rPr lang="en-US" altLang="zh-CN" sz="1200"/>
              <a:t>create avd --force --name Pixel5 --package 'system-images;android-31;default;x86_64' --device ‘pixel_5’</a:t>
            </a:r>
            <a:endParaRPr lang="en-US" altLang="zh-CN" sz="1200"/>
          </a:p>
          <a:p>
            <a:pPr lvl="3"/>
            <a:r>
              <a:rPr lang="en-US" altLang="zh-CN" sz="1200"/>
              <a:t>Needs to install system-images first using sdkmanager</a:t>
            </a:r>
            <a:endParaRPr lang="en-US" altLang="zh-CN" sz="1200"/>
          </a:p>
          <a:p>
            <a:pPr lvl="3"/>
            <a:r>
              <a:rPr lang="en-US" altLang="zh-CN" sz="1200"/>
              <a:t>avd folder: {Android_sdk}/system-images/android-{apiLevel}/{variant}/{arch}/</a:t>
            </a:r>
            <a:endParaRPr lang="en-US" altLang="zh-CN" sz="1200"/>
          </a:p>
          <a:p>
            <a:pPr lvl="2"/>
            <a:r>
              <a:rPr lang="en-US" altLang="zh-CN" sz="1200">
                <a:sym typeface="+mn-ea"/>
              </a:rPr>
              <a:t>avdmanager </a:t>
            </a:r>
            <a:r>
              <a:rPr lang="en-US" altLang="zh-CN" sz="1200"/>
              <a:t>delete avd --name Pixel5</a:t>
            </a:r>
            <a:endParaRPr lang="en-US" altLang="zh-CN" sz="1200"/>
          </a:p>
          <a:p>
            <a:pPr lvl="1"/>
            <a:r>
              <a:rPr lang="en-US" altLang="zh-CN" sz="1400"/>
              <a:t>apkanalyzer</a:t>
            </a:r>
            <a:endParaRPr lang="en-US" altLang="zh-CN" sz="1400"/>
          </a:p>
          <a:p>
            <a:pPr lvl="2"/>
            <a:r>
              <a:rPr lang="en-US" altLang="zh-CN" sz="1200"/>
              <a:t>apkanalyzer apk summary myapk.apk</a:t>
            </a:r>
            <a:endParaRPr lang="en-US" altLang="zh-CN" sz="1200"/>
          </a:p>
          <a:p>
            <a:pPr lvl="3"/>
            <a:r>
              <a:rPr lang="en-US" altLang="zh-CN" sz="1200"/>
              <a:t>output package_name, version code, version name</a:t>
            </a:r>
            <a:endParaRPr lang="en-US" altLang="zh-CN" sz="1200"/>
          </a:p>
          <a:p>
            <a:pPr lvl="2"/>
            <a:r>
              <a:rPr lang="en-US" altLang="zh-CN" sz="1200"/>
              <a:t>apkanalyzer files list myapk.apk</a:t>
            </a:r>
            <a:endParaRPr lang="en-US" altLang="zh-CN" sz="1200"/>
          </a:p>
          <a:p>
            <a:pPr lvl="2"/>
            <a:r>
              <a:rPr lang="en-US" altLang="zh-CN" sz="1200"/>
              <a:t>apkanalyzer manifest print</a:t>
            </a:r>
            <a:endParaRPr lang="en-US" altLang="zh-CN" sz="1200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9934258" y="1484313"/>
            <a:ext cx="1419225" cy="32289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Emulator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87645"/>
          </a:xfrm>
        </p:spPr>
        <p:txBody>
          <a:bodyPr>
            <a:normAutofit fontScale="80000"/>
          </a:bodyPr>
          <a:p>
            <a:r>
              <a:rPr lang="en-US" altLang="zh-CN"/>
              <a:t>emulator</a:t>
            </a:r>
            <a:endParaRPr lang="en-US" altLang="zh-CN"/>
          </a:p>
          <a:p>
            <a:pPr lvl="1"/>
            <a:r>
              <a:rPr lang="en-US" altLang="zh-CN"/>
              <a:t>https://developer.android.google.cn/studio/run/emulator-commandline?hl=zh-cn</a:t>
            </a:r>
            <a:endParaRPr lang="en-US" altLang="zh-CN"/>
          </a:p>
          <a:p>
            <a:pPr lvl="1"/>
            <a:r>
              <a:rPr lang="en-US" altLang="zh-CN"/>
              <a:t>emulator --help</a:t>
            </a:r>
            <a:endParaRPr lang="en-US" altLang="zh-CN"/>
          </a:p>
          <a:p>
            <a:pPr lvl="1"/>
            <a:r>
              <a:rPr lang="en-US" altLang="zh-CN"/>
              <a:t>emulator -list-avds</a:t>
            </a:r>
            <a:endParaRPr lang="en-US" altLang="zh-CN"/>
          </a:p>
          <a:p>
            <a:pPr lvl="2"/>
            <a:r>
              <a:rPr lang="en-US" altLang="zh-CN" sz="1800"/>
              <a:t>avd needs to be created using “avdmanager create avd ...”</a:t>
            </a:r>
            <a:endParaRPr lang="en-US" altLang="zh-CN"/>
          </a:p>
          <a:p>
            <a:pPr lvl="1"/>
            <a:r>
              <a:rPr lang="en-US" altLang="zh-CN"/>
              <a:t>emulator -avd Pixel_5</a:t>
            </a:r>
            <a:endParaRPr lang="en-US" altLang="zh-CN"/>
          </a:p>
          <a:p>
            <a:pPr lvl="1"/>
            <a:r>
              <a:rPr lang="en-US" altLang="zh-CN"/>
              <a:t>snapshot</a:t>
            </a:r>
            <a:endParaRPr lang="en-US" altLang="zh-CN"/>
          </a:p>
          <a:p>
            <a:pPr lvl="2"/>
            <a:r>
              <a:rPr lang="en-US" altLang="zh-CN"/>
              <a:t>-no-snapshot-load	code boot, save state when exit</a:t>
            </a:r>
            <a:endParaRPr lang="en-US" altLang="zh-CN"/>
          </a:p>
          <a:p>
            <a:pPr lvl="2"/>
            <a:r>
              <a:rPr lang="en-US" altLang="zh-CN"/>
              <a:t>-no-snapshot-save	quick boot, do not save state when exit</a:t>
            </a:r>
            <a:endParaRPr lang="en-US" altLang="zh-CN"/>
          </a:p>
          <a:p>
            <a:pPr lvl="2"/>
            <a:r>
              <a:rPr lang="en-US" altLang="zh-CN"/>
              <a:t>-no-snapshot</a:t>
            </a:r>
            <a:endParaRPr lang="en-US" altLang="zh-CN"/>
          </a:p>
          <a:p>
            <a:pPr lvl="2"/>
            <a:r>
              <a:rPr lang="en-US" altLang="zh-CN"/>
              <a:t>-snapshot-list		list snapshots</a:t>
            </a:r>
            <a:endParaRPr lang="en-US" altLang="zh-CN"/>
          </a:p>
          <a:p>
            <a:pPr lvl="1"/>
            <a:r>
              <a:rPr lang="en-US" altLang="zh-CN" sz="2000"/>
              <a:t>camera</a:t>
            </a:r>
            <a:endParaRPr lang="en-US" altLang="zh-CN" sz="2000"/>
          </a:p>
          <a:p>
            <a:pPr lvl="2"/>
            <a:r>
              <a:rPr lang="en-US" altLang="zh-CN" sz="1800"/>
              <a:t>-webcam-list	list available camera name</a:t>
            </a:r>
            <a:endParaRPr lang="en-US" altLang="zh-CN" sz="1800"/>
          </a:p>
          <a:p>
            <a:pPr lvl="2"/>
            <a:r>
              <a:rPr lang="en-US" altLang="zh-CN" sz="1800"/>
              <a:t>-camera-back {cam_name}</a:t>
            </a:r>
            <a:endParaRPr lang="en-US" altLang="zh-CN" sz="1800"/>
          </a:p>
          <a:p>
            <a:pPr lvl="1"/>
            <a:r>
              <a:rPr lang="en-US" altLang="zh-CN"/>
              <a:t>storage</a:t>
            </a:r>
            <a:endParaRPr lang="en-US" altLang="zh-CN"/>
          </a:p>
          <a:p>
            <a:pPr lvl="2"/>
            <a:r>
              <a:rPr lang="en-US" altLang="zh-CN"/>
              <a:t>-sdcard {path}	SD file path</a:t>
            </a:r>
            <a:endParaRPr lang="en-US" altLang="zh-CN"/>
          </a:p>
          <a:p>
            <a:pPr lvl="1"/>
            <a:r>
              <a:rPr lang="en-US" altLang="zh-CN"/>
              <a:t>misc</a:t>
            </a:r>
            <a:endParaRPr lang="en-US" altLang="zh-CN"/>
          </a:p>
          <a:p>
            <a:pPr lvl="2"/>
            <a:r>
              <a:rPr lang="en-US" altLang="zh-CN"/>
              <a:t>-shell		launch shell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Platform Tools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67985" cy="5005705"/>
          </a:xfrm>
        </p:spPr>
        <p:txBody>
          <a:bodyPr>
            <a:normAutofit fontScale="60000"/>
          </a:bodyPr>
          <a:p>
            <a:pPr lvl="0"/>
            <a:r>
              <a:rPr lang="en-US" altLang="zh-CN" sz="2400">
                <a:sym typeface="+mn-ea"/>
              </a:rPr>
              <a:t>adb (Android Debug Bridge)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references</a:t>
            </a:r>
            <a:endParaRPr lang="en-US" altLang="zh-CN" sz="2400"/>
          </a:p>
          <a:p>
            <a:pPr lvl="2"/>
            <a:r>
              <a:rPr lang="en-US" altLang="zh-CN" sz="2400">
                <a:sym typeface="+mn-ea"/>
              </a:rPr>
              <a:t>https://developer.android.com/studio/command-line/adb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Included in platform-tools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adb devices -l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400"/>
              <a:t>adb -s emulator-5554 install helloWorld.apk</a:t>
            </a:r>
            <a:endParaRPr lang="en-US" altLang="zh-CN" sz="2400"/>
          </a:p>
          <a:p>
            <a:pPr lvl="2"/>
            <a:r>
              <a:rPr lang="en-US" altLang="zh-CN" sz="2160"/>
              <a:t>must start emulator first</a:t>
            </a:r>
            <a:endParaRPr lang="en-US" altLang="zh-CN" sz="2160"/>
          </a:p>
          <a:p>
            <a:pPr lvl="1"/>
            <a:r>
              <a:rPr lang="en-US" altLang="zh-CN" sz="2400"/>
              <a:t>Phone</a:t>
            </a:r>
            <a:endParaRPr lang="en-US" altLang="zh-CN" sz="2400"/>
          </a:p>
          <a:p>
            <a:pPr lvl="2"/>
            <a:r>
              <a:rPr lang="en-US" altLang="zh-CN" sz="2160"/>
              <a:t>“Setting”-&gt;”About phone”-&gt;”Build number”, tap 7 times to make “Developer options” visible</a:t>
            </a:r>
            <a:endParaRPr lang="en-US" altLang="zh-CN" sz="2160"/>
          </a:p>
          <a:p>
            <a:pPr lvl="2"/>
            <a:r>
              <a:rPr lang="en-US" altLang="zh-CN" sz="2160"/>
              <a:t>turn on “Settings”-&gt;”Developer option”-&gt;”USB debugging”</a:t>
            </a:r>
            <a:endParaRPr lang="en-US" altLang="zh-CN" sz="2160"/>
          </a:p>
          <a:p>
            <a:pPr lvl="1"/>
            <a:r>
              <a:rPr lang="en-US" altLang="zh-CN" sz="2400"/>
              <a:t>adb install -t path_to_apk</a:t>
            </a:r>
            <a:endParaRPr lang="en-US" altLang="zh-CN" sz="2400"/>
          </a:p>
          <a:p>
            <a:pPr lvl="1"/>
            <a:r>
              <a:rPr lang="zh-CN" altLang="en-US" sz="2400"/>
              <a:t>adb pull remote local</a:t>
            </a:r>
            <a:r>
              <a:rPr lang="en-US" altLang="zh-CN" sz="2400"/>
              <a:t>		# pull from phone</a:t>
            </a:r>
            <a:endParaRPr lang="zh-CN" altLang="en-US" sz="2400"/>
          </a:p>
          <a:p>
            <a:pPr lvl="1"/>
            <a:r>
              <a:rPr lang="zh-CN" altLang="en-US" sz="2400"/>
              <a:t>adb push local remote</a:t>
            </a:r>
            <a:r>
              <a:rPr lang="en-US" altLang="zh-CN" sz="2400"/>
              <a:t>	# push to phone</a:t>
            </a:r>
            <a:endParaRPr lang="en-US" altLang="zh-CN" sz="2400"/>
          </a:p>
          <a:p>
            <a:pPr lvl="1"/>
            <a:r>
              <a:rPr lang="en-US" altLang="zh-CN" sz="2400"/>
              <a:t>adb shell</a:t>
            </a:r>
            <a:endParaRPr lang="en-US" altLang="zh-CN" sz="2400"/>
          </a:p>
          <a:p>
            <a:pPr lvl="2"/>
            <a:r>
              <a:rPr lang="zh-CN" altLang="en-US" sz="2160"/>
              <a:t>adb shell ls /system/bin</a:t>
            </a:r>
            <a:endParaRPr lang="zh-CN" altLang="en-US" sz="2160"/>
          </a:p>
          <a:p>
            <a:pPr lvl="2"/>
            <a:r>
              <a:rPr lang="zh-CN" altLang="en-US" sz="2160"/>
              <a:t>adb shell screencap /sdcard/1.jpg</a:t>
            </a:r>
            <a:endParaRPr lang="zh-CN" altLang="en-US" sz="2160"/>
          </a:p>
          <a:p>
            <a:pPr lvl="2"/>
            <a:r>
              <a:rPr lang="zh-CN" altLang="en-US" sz="2160"/>
              <a:t>adb shell screenrecord /sdcard/demo.mp4</a:t>
            </a:r>
            <a:endParaRPr lang="zh-CN" altLang="en-US" sz="2160"/>
          </a:p>
          <a:p>
            <a:pPr lvl="1"/>
            <a:endParaRPr lang="zh-CN" altLang="en-US" sz="240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380480" y="1124585"/>
            <a:ext cx="5441315" cy="5005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2000">
                <a:effectLst/>
              </a:rPr>
              <a:t>adb logcat</a:t>
            </a:r>
            <a:endParaRPr lang="en-US" altLang="zh-CN" sz="2000">
              <a:effectLst/>
            </a:endParaRPr>
          </a:p>
          <a:p>
            <a:pPr lvl="2"/>
            <a:r>
              <a:rPr lang="en-US" altLang="zh-CN" sz="1800">
                <a:effectLst/>
              </a:rPr>
              <a:t>-b {main/system/crash}</a:t>
            </a:r>
            <a:endParaRPr lang="en-US" altLang="zh-CN" sz="1800">
              <a:effectLst/>
            </a:endParaRPr>
          </a:p>
          <a:p>
            <a:pPr lvl="2"/>
            <a:r>
              <a:rPr lang="en-US" altLang="zh-CN" sz="1800">
                <a:effectLst/>
              </a:rPr>
              <a:t>-d	# dump log to screen and exit</a:t>
            </a:r>
            <a:endParaRPr lang="en-US" altLang="zh-CN" sz="1800">
              <a:effectLst/>
            </a:endParaRPr>
          </a:p>
          <a:p>
            <a:pPr lvl="2"/>
            <a:r>
              <a:rPr lang="en-US" altLang="zh-CN" sz="1800">
                <a:effectLst/>
              </a:rPr>
              <a:t>-v color</a:t>
            </a:r>
            <a:endParaRPr lang="en-US" altLang="zh-CN" sz="1800">
              <a:effectLst/>
            </a:endParaRPr>
          </a:p>
          <a:p>
            <a:pPr lvl="2"/>
            <a:r>
              <a:rPr lang="en-US" altLang="zh-CN" sz="1800">
                <a:effectLst/>
              </a:rPr>
              <a:t>*:W	# warning and above</a:t>
            </a:r>
            <a:endParaRPr lang="en-US" altLang="zh-CN" sz="1800">
              <a:effectLst/>
            </a:endParaRPr>
          </a:p>
          <a:p>
            <a:pPr lvl="2"/>
            <a:r>
              <a:rPr lang="en-US" altLang="zh-CN" sz="1800">
                <a:effectLst/>
              </a:rPr>
              <a:t>*:E	# error and above</a:t>
            </a:r>
            <a:endParaRPr lang="en-US" altLang="zh-CN" sz="1800">
              <a:effectLst/>
            </a:endParaRPr>
          </a:p>
          <a:p>
            <a:pPr lvl="2"/>
            <a:r>
              <a:rPr lang="en-US" altLang="zh-CN" sz="1800">
                <a:effectLst/>
              </a:rPr>
              <a:t>-f /sdcard/logs</a:t>
            </a:r>
            <a:endParaRPr lang="en-US" altLang="zh-CN" sz="1800">
              <a:effectLst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SDK Build Tools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41720" cy="4549140"/>
          </a:xfrm>
        </p:spPr>
        <p:txBody>
          <a:bodyPr/>
          <a:p>
            <a:r>
              <a:rPr lang="en-US" altLang="zh-CN"/>
              <a:t>aapt (Android Asset Packing Tool)</a:t>
            </a:r>
            <a:endParaRPr lang="en-US" altLang="zh-CN"/>
          </a:p>
          <a:p>
            <a:pPr lvl="0"/>
            <a:r>
              <a:rPr lang="en-US" altLang="zh-CN"/>
              <a:t>apksigner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823835" y="692785"/>
            <a:ext cx="3422015" cy="563372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SDK Build Tools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Check apk signature</a:t>
            </a:r>
            <a:endParaRPr lang="en-US" altLang="zh-CN"/>
          </a:p>
          <a:p>
            <a:pPr lvl="1"/>
            <a:r>
              <a:rPr lang="en-US" altLang="zh-CN"/>
              <a:t>keytool -printcert -jarfile {a.apk}</a:t>
            </a:r>
            <a:endParaRPr lang="en-US" altLang="zh-CN"/>
          </a:p>
          <a:p>
            <a:pPr lvl="0"/>
            <a:r>
              <a:rPr lang="en-US" altLang="zh-CN"/>
              <a:t>Check apk package name</a:t>
            </a:r>
            <a:endParaRPr lang="en-US" altLang="zh-CN"/>
          </a:p>
          <a:p>
            <a:pPr lvl="1"/>
            <a:r>
              <a:rPr lang="en-US" altLang="zh-CN"/>
              <a:t>aapt dump badging {a.apk} | grep package:\ name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Keystore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Generate</a:t>
            </a:r>
            <a:endParaRPr lang="en-US" altLang="zh-CN"/>
          </a:p>
          <a:p>
            <a:pPr lvl="1"/>
            <a:r>
              <a:rPr lang="en-US" altLang="zh-CN"/>
              <a:t>keytool -genkey -alias mydomain -keyalg RSA -keystore keystore.jks  -keysize 2048</a:t>
            </a:r>
            <a:endParaRPr lang="en-US" altLang="zh-CN"/>
          </a:p>
          <a:p>
            <a:r>
              <a:rPr lang="en-US" altLang="zh-CN"/>
              <a:t>Verify</a:t>
            </a:r>
            <a:endParaRPr lang="en-US" altLang="zh-CN"/>
          </a:p>
          <a:p>
            <a:pPr lvl="1"/>
            <a:r>
              <a:rPr lang="en-US" altLang="zh-CN"/>
              <a:t>onkstore -file my_keystore -verify</a:t>
            </a:r>
            <a:endParaRPr lang="en-US" altLang="zh-CN"/>
          </a:p>
          <a:p>
            <a:pPr lvl="1"/>
            <a:r>
              <a:rPr lang="en-US" altLang="zh-CN"/>
              <a:t>keytool -list -v -keystore keystore.jks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Termux</a:t>
            </a:r>
            <a:endParaRPr lang="en-US" altLang="zh-CN"/>
          </a:p>
          <a:p>
            <a:pPr lvl="1"/>
            <a:r>
              <a:rPr lang="en-US" altLang="zh-CN"/>
              <a:t>https://f-droid.org/packages/com.termux/</a:t>
            </a:r>
            <a:endParaRPr lang="en-US" altLang="zh-CN"/>
          </a:p>
          <a:p>
            <a:pPr lvl="1"/>
            <a:r>
              <a:rPr lang="en-US" altLang="zh-CN"/>
              <a:t>terminal app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EMPLATE_CATEGORY" val="custom"/>
  <p:tag name="KSO_WM_TEMPLATE_INDEX" val="160402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6.xml><?xml version="1.0" encoding="utf-8"?>
<p:tagLst xmlns:p="http://schemas.openxmlformats.org/presentationml/2006/main">
  <p:tag name="KSO_WM_TEMPLATE_CATEGORY" val="custom"/>
  <p:tag name="KSO_WM_TEMPLATE_INDEX" val="160402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2758</Words>
  <Application>WPS 演示</Application>
  <PresentationFormat/>
  <Paragraphs>124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Helvetica Neue Medium</vt:lpstr>
      <vt:lpstr>黑体</vt:lpstr>
      <vt:lpstr>Helvetica Neue</vt:lpstr>
      <vt:lpstr>微软雅黑</vt:lpstr>
      <vt:lpstr>Arial Unicode MS</vt:lpstr>
      <vt:lpstr>A000120140530A02PPBG</vt:lpstr>
      <vt:lpstr>Android General</vt:lpstr>
      <vt:lpstr>Android Versions</vt:lpstr>
      <vt:lpstr>SDK Cmdline Tools</vt:lpstr>
      <vt:lpstr>Emulator</vt:lpstr>
      <vt:lpstr>Platform Tools</vt:lpstr>
      <vt:lpstr>SDK Build Tools</vt:lpstr>
      <vt:lpstr>SDK Build Tools</vt:lpstr>
      <vt:lpstr>Keystore</vt:lpstr>
      <vt:lpstr>PowerPoint 演示文稿</vt:lpstr>
      <vt:lpstr>PowerPoint 演示文稿</vt:lpstr>
      <vt:lpstr>Printing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General</dc:title>
  <dc:creator/>
  <cp:lastModifiedBy>Sparks Lu</cp:lastModifiedBy>
  <cp:revision>117</cp:revision>
  <dcterms:created xsi:type="dcterms:W3CDTF">2019-12-26T08:23:00Z</dcterms:created>
  <dcterms:modified xsi:type="dcterms:W3CDTF">2021-12-28T11:12:27Z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80B7E3FC21BC40C8B9D1BFF8DCE0BA2F</vt:lpwstr>
  </property>
</Properties>
</file>