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327" r:id="rId14"/>
    <p:sldId id="313" r:id="rId15"/>
    <p:sldId id="328" r:id="rId16"/>
    <p:sldId id="329" r:id="rId17"/>
    <p:sldId id="280" r:id="rId18"/>
    <p:sldId id="260" r:id="rId19"/>
    <p:sldId id="262" r:id="rId20"/>
    <p:sldId id="321" r:id="rId21"/>
    <p:sldId id="265" r:id="rId22"/>
    <p:sldId id="309" r:id="rId23"/>
    <p:sldId id="311" r:id="rId24"/>
    <p:sldId id="312" r:id="rId25"/>
    <p:sldId id="340" r:id="rId26"/>
    <p:sldId id="32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12/21/2021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104900"/>
          <a:ext cx="11131550" cy="552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docker image from registry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busybox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build . -t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Build docker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run -p 8081:8080 -d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docker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docker images and container ids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logs -f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logs in docker image, -f follow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network names for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inspect {network_name}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exec -it &lt;container_name&gt; /bin/bash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bash in container in interactive mode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cp {local_file} {image_name}:{dir_in_image}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cp {image_name}:{dir_in_image} {local_dir}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inspect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rm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prune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events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stop $(docker container ls -aq)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all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rmi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  <a:p>
            <a:pPr lvl="1"/>
            <a:r>
              <a:rPr lang="en-US" altLang="zh-CN"/>
              <a:t>docker volume inspect {volume_name}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lnSpcReduction="20000"/>
          </a:bodyPr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Used to run multiple containers as a single service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https://docs.docker.com/compose/compose-file/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docker-compose commands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docker-compose build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up -d	// create and start containers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-d: in daemon mode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775">
                <a:sym typeface="+mn-ea"/>
              </a:rPr>
              <a:t>docker-compose up --no-start	// create a container, but not start</a:t>
            </a:r>
            <a:endParaRPr lang="en-US" altLang="zh-CN" sz="1775">
              <a:sym typeface="+mn-ea"/>
            </a:endParaRPr>
          </a:p>
          <a:p>
            <a:pPr lvl="1"/>
            <a:r>
              <a:rPr lang="en-US" altLang="zh-CN" sz="1775">
                <a:sym typeface="+mn-ea"/>
              </a:rPr>
              <a:t>docker-compose start {service_name}	// start a service defined</a:t>
            </a:r>
            <a:endParaRPr lang="en-US" altLang="zh-CN" sz="1775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docker-compose down	// Stop and remove containers, networks, images and volumes, -v to remove named volumes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run web env	// show env variables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logs	// show logs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ps	// list containers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images	// list images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-h	// show help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docker-compose exec {service-name} {cmd} //Execute a command in a running container.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docker-compose.yml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ports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{host}:{container}, ports {container}</a:t>
            </a:r>
            <a:endParaRPr lang="en-US" altLang="zh-CN" sz="144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shared among different services</a:t>
            </a:r>
            <a:endParaRPr lang="en-US" altLang="zh-CN" sz="144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if only a container port is provided, a random host port will be chosen</a:t>
            </a:r>
            <a:endParaRPr lang="en-US" altLang="zh-CN" sz="1440"/>
          </a:p>
          <a:p>
            <a:pPr lvl="1"/>
            <a:r>
              <a:rPr lang="en-US" altLang="zh-CN" sz="1600">
                <a:sym typeface="+mn-ea"/>
              </a:rPr>
              <a:t>expose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ports are not exposed to host machine, only exposed to linked services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volumes: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path-based volume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- /host/path:/container/path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named volume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named_volume_name: /container/path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the volume will get saved to /var/lib/docker/volumes/named_volume_name/_data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/>
              <a:t>create a volume only</a:t>
            </a:r>
            <a:endParaRPr lang="en-US" altLang="zh-CN" sz="1400"/>
          </a:p>
          <a:p>
            <a:pPr lvl="3"/>
            <a:r>
              <a:rPr lang="en-US" altLang="zh-CN" sz="1400"/>
              <a:t>- /container/path</a:t>
            </a:r>
            <a:endParaRPr lang="en-US" altLang="zh-CN" sz="1400"/>
          </a:p>
          <a:p>
            <a:pPr lvl="1"/>
            <a:r>
              <a:rPr lang="en-US" altLang="zh-CN" sz="1600"/>
              <a:t>command</a:t>
            </a:r>
            <a:endParaRPr lang="en-US" altLang="zh-CN" sz="1600"/>
          </a:p>
          <a:p>
            <a:pPr lvl="2"/>
            <a:r>
              <a:rPr lang="en-US" altLang="zh-CN" sz="1400"/>
              <a:t>override default command in Dockerfile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3293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  <a:p>
            <a:pPr lvl="1"/>
            <a:r>
              <a:rPr lang="en-US" altLang="zh-CN"/>
              <a:t>set time zone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46110" y="1211580"/>
            <a:ext cx="3369310" cy="73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volumes:</a:t>
            </a:r>
            <a:endParaRPr lang="zh-CN" altLang="en-US" sz="1400"/>
          </a:p>
          <a:p>
            <a:r>
              <a:rPr lang="zh-CN" altLang="en-US" sz="1400"/>
              <a:t>    - "/etc/timezone:/etc/timezone:ro"</a:t>
            </a:r>
            <a:endParaRPr lang="zh-CN" altLang="en-US" sz="1400"/>
          </a:p>
          <a:p>
            <a:r>
              <a:rPr lang="zh-CN" altLang="en-US" sz="1400"/>
              <a:t>    - "/etc/localtime:/etc/loc</a:t>
            </a:r>
            <a:r>
              <a:rPr lang="en-US" altLang="zh-CN" sz="1400"/>
              <a:t>altime:ro”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11836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Install Docker Engine - Community (deb)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Download and install .deb for docker-ce docker-ce-cli, and containerd.io from https://download.docker.com/linux/ubuntu/dists/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sudo docker run hello-world	# test installation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8ed0f2ad-8cc2-4f04-8848-3ccca36eb5f5}"/>
  <p:tag name="TABLE_ENDDRAG_ORIGIN_RECT" val="876*300"/>
  <p:tag name="TABLE_ENDDRAG_RECT" val="49*87*876*30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8ed0f2ad-8cc2-4f04-8848-3ccca36eb5f5}"/>
  <p:tag name="TABLE_ENDDRAG_ORIGIN_RECT" val="876*282"/>
  <p:tag name="TABLE_ENDDRAG_RECT" val="50*103*876*2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f3b8ad3b-3471-476b-85f1-dbcd5eb37b20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9757</Words>
  <Application>WPS 演示</Application>
  <PresentationFormat>宽屏</PresentationFormat>
  <Paragraphs>462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Volume</vt:lpstr>
      <vt:lpstr>Dockerfile</vt:lpstr>
      <vt:lpstr>Docker Compose 1/2</vt:lpstr>
      <vt:lpstr>Docker Compose 2/2</vt:lpstr>
      <vt:lpstr>Docker Machine</vt:lpstr>
      <vt:lpstr>Alpine</vt:lpstr>
      <vt:lpstr>tmpfs</vt:lpstr>
      <vt:lpstr>Clean</vt:lpstr>
      <vt:lpstr>Docker Images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376</cp:revision>
  <dcterms:created xsi:type="dcterms:W3CDTF">2019-06-19T02:08:00Z</dcterms:created>
  <dcterms:modified xsi:type="dcterms:W3CDTF">2022-03-07T16:30:06Z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E8EA441739504EE0934E4336E13E7BDC</vt:lpwstr>
  </property>
</Properties>
</file>