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Last updated: 11/30/2021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 Lu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Go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https://linuxize.com/post/how-to-install-go-on-ubuntu-18-04/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from https://golang.google.cn/dl/</a:t>
            </a:r>
            <a:endParaRPr lang="en-US" altLang="zh-CN"/>
          </a:p>
          <a:p>
            <a:pPr lvl="1"/>
            <a:r>
              <a:rPr lang="en-US" altLang="zh-CN"/>
              <a:t>unzip</a:t>
            </a:r>
            <a:endParaRPr lang="en-US" altLang="zh-CN"/>
          </a:p>
          <a:p>
            <a:pPr lvl="1"/>
            <a:r>
              <a:rPr lang="en-US" altLang="zh-CN"/>
              <a:t>sudo mv go /usr/local</a:t>
            </a:r>
            <a:endParaRPr lang="en-US" altLang="zh-CN"/>
          </a:p>
          <a:p>
            <a:pPr lvl="1"/>
            <a:r>
              <a:rPr lang="en-US" altLang="zh-CN"/>
              <a:t>export PATH=$PATH:/usr/local/go/bin</a:t>
            </a:r>
            <a:endParaRPr lang="en-US" altLang="zh-CN"/>
          </a:p>
          <a:p>
            <a:pPr lvl="1"/>
            <a:r>
              <a:rPr lang="en-US" altLang="zh-CN"/>
              <a:t>go version</a:t>
            </a:r>
            <a:endParaRPr lang="en-US" altLang="zh-CN"/>
          </a:p>
          <a:p>
            <a:pPr lvl="0"/>
            <a:r>
              <a:rPr lang="en-US" altLang="zh-CN"/>
              <a:t>Settings (~/.bashrc)</a:t>
            </a:r>
            <a:endParaRPr lang="en-US" altLang="zh-CN"/>
          </a:p>
          <a:p>
            <a:pPr lvl="1"/>
            <a:r>
              <a:rPr lang="en-US" altLang="zh-CN"/>
              <a:t>unset GO111MODULE</a:t>
            </a:r>
            <a:endParaRPr lang="en-US" altLang="zh-CN"/>
          </a:p>
          <a:p>
            <a:pPr lvl="1"/>
            <a:r>
              <a:rPr lang="en-US" altLang="zh-CN"/>
              <a:t>go env -w GO111MODULE=on</a:t>
            </a:r>
            <a:endParaRPr lang="en-US" altLang="zh-CN"/>
          </a:p>
          <a:p>
            <a:pPr lvl="1"/>
            <a:r>
              <a:rPr lang="en-US" altLang="zh-CN"/>
              <a:t>unset GOPROXY</a:t>
            </a:r>
            <a:endParaRPr lang="en-US" altLang="zh-CN"/>
          </a:p>
          <a:p>
            <a:pPr lvl="1"/>
            <a:r>
              <a:rPr lang="en-US" altLang="zh-CN"/>
              <a:t>go env -w  GOPROXY=https://goproxy.io,direct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Proxy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go version</a:t>
            </a:r>
            <a:endParaRPr lang="en-US" altLang="zh-CN"/>
          </a:p>
          <a:p>
            <a:pPr lvl="1"/>
            <a:r>
              <a:rPr lang="zh-CN" altLang="en-US"/>
              <a:t>go env GO111MODULE=on</a:t>
            </a:r>
            <a:endParaRPr lang="zh-CN" altLang="en-US"/>
          </a:p>
          <a:p>
            <a:pPr lvl="1"/>
            <a:r>
              <a:rPr lang="zh-CN" altLang="en-US"/>
              <a:t>go env</a:t>
            </a:r>
            <a:r>
              <a:rPr lang="en-US" altLang="zh-CN"/>
              <a:t> </a:t>
            </a:r>
            <a:r>
              <a:rPr lang="zh-CN" altLang="en-US"/>
              <a:t>GOPROXY=https://goproxy.io,direct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Office 主题</vt:lpstr>
      <vt:lpstr>1_Office 主题​​</vt:lpstr>
      <vt:lpstr>Go Notes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20</cp:revision>
  <dcterms:created xsi:type="dcterms:W3CDTF">2021-11-30T10:04:00Z</dcterms:created>
  <dcterms:modified xsi:type="dcterms:W3CDTF">2021-12-01T02:18:41Z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928BCCD734D14F679A4C0356C37E2C9C</vt:lpwstr>
  </property>
  <property fmtid="{D5CDD505-2E9C-101B-9397-08002B2CF9AE}" pid="3" name="KSOProductBuildVer">
    <vt:lpwstr>2052-11.1.0.11045</vt:lpwstr>
  </property>
</Properties>
</file>