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91" r:id="rId5"/>
    <p:sldId id="259" r:id="rId6"/>
    <p:sldId id="258" r:id="rId7"/>
    <p:sldId id="263" r:id="rId8"/>
    <p:sldId id="277" r:id="rId9"/>
    <p:sldId id="260" r:id="rId10"/>
    <p:sldId id="285" r:id="rId11"/>
    <p:sldId id="268" r:id="rId12"/>
    <p:sldId id="273" r:id="rId13"/>
    <p:sldId id="264" r:id="rId14"/>
    <p:sldId id="267" r:id="rId15"/>
    <p:sldId id="27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8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3/3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479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471920"/>
                <a:gridCol w="2559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MP4</a:t>
                      </a:r>
                      <a:r>
                        <a:rPr lang="zh-CN" altLang="en-US" sz="1400"/>
                        <a:t>中提取声音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input.mp4 -vn output</a:t>
                      </a:r>
                      <a:r>
                        <a:rPr lang="en-US" altLang="zh-CN" sz="1400"/>
                        <a:t>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-vf subtitles=subtitle.srt out</a:t>
                      </a:r>
                      <a:r>
                        <a:rPr lang="en-US" altLang="zh-CN" sz="1400"/>
                        <a:t>put</a:t>
                      </a:r>
                      <a:r>
                        <a:rPr lang="zh-CN" altLang="en-US" sz="1400"/>
                        <a:t>.avi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</a:t>
                      </a:r>
                      <a:r>
                        <a:rPr lang="en-US" altLang="zh-CN" sz="1400">
                          <a:sym typeface="+mn-ea"/>
                        </a:rPr>
                        <a:t>input</a:t>
                      </a:r>
                      <a:r>
                        <a:rPr lang="zh-CN" altLang="en-US" sz="1400">
                          <a:sym typeface="+mn-ea"/>
                        </a:rPr>
                        <a:t>.avi -vf </a:t>
                      </a:r>
                      <a:r>
                        <a:rPr lang="en-US" altLang="zh-CN" sz="1400">
                          <a:sym typeface="+mn-ea"/>
                        </a:rPr>
                        <a:t>“ass=subtitle.ass”</a:t>
                      </a:r>
                      <a:r>
                        <a:rPr lang="zh-CN" altLang="en-US" sz="1400">
                          <a:sym typeface="+mn-ea"/>
                        </a:rPr>
                        <a:t> out</a:t>
                      </a:r>
                      <a:r>
                        <a:rPr lang="en-US" altLang="zh-CN" sz="1400">
                          <a:sym typeface="+mn-ea"/>
                        </a:rPr>
                        <a:t>put</a:t>
                      </a:r>
                      <a:r>
                        <a:rPr lang="zh-CN" altLang="en-US" sz="1400">
                          <a:sym typeface="+mn-ea"/>
                        </a:rPr>
                        <a:t>.avi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 frame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input.mp4 -vn -ac 2 audio.wav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wav to 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28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Hide banner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-hide_banner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Log level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-loglevel error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pix format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-pix_fmts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Convert image sequences into video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%4d.png </a:t>
                      </a:r>
                      <a:r>
                        <a:rPr lang="en-US" altLang="zh-CN" sz="1600">
                          <a:sym typeface="+mn-ea"/>
                        </a:rPr>
                        <a:t>-r 20 output</a:t>
                      </a:r>
                      <a:r>
                        <a:rPr lang="zh-CN" altLang="en-US" sz="1600">
                          <a:sym typeface="+mn-ea"/>
                        </a:rPr>
                        <a:t>.mp4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Get frames from image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output/frame%04d.jpg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Truncate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-ss 10 -i input.mp3 -t 6 output.mp3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Concat video files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mylist.txt: </a:t>
                      </a:r>
                      <a:r>
                        <a:rPr lang="en-US" altLang="zh-CN" sz="1600">
                          <a:sym typeface="+mn-ea"/>
                        </a:rPr>
                        <a:t>file 'filename1'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video codec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in.mpg -c:v libx264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audio codec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/>
                        <a:t>ffmpeg -i in.mp4 -c:a aac out.mp4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mp3-encoded video cannot play audio correctly in Mac/iOS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info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-codecs/-fomats/--decoders/--encoders/--filters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2/3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48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224270"/>
                <a:gridCol w="2806700"/>
              </a:tblGrid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Remove audio from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</a:t>
                      </a:r>
                      <a:r>
                        <a:rPr lang="en-US" altLang="zh-CN" sz="1600"/>
                        <a:t>input</a:t>
                      </a:r>
                      <a:r>
                        <a:rPr lang="zh-CN" altLang="en-US" sz="1600"/>
                        <a:t>.avi -vcodec copy -an </a:t>
                      </a:r>
                      <a:r>
                        <a:rPr lang="en-US" altLang="zh-CN" sz="1600"/>
                        <a:t>output.avi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Merge audi</a:t>
                      </a:r>
                      <a:r>
                        <a:rPr lang="en-US" altLang="zh-CN" sz="1600"/>
                        <a:t>o and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audio.mp3 -i input.mp4 output.mp4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video size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input.avi -s 720x480 -c:a copy output.avi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Crop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fps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input.mp4 -r 30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video lengh not changed, frames added or removed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Add logo to video (bottom-right)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Speed up or slow down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input.mp4 -filter:v “setpts=0.6*PTS”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Generate video from one image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-loop 1 -i image.png -t 3 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703f567b-05a5-4a53-b5f0-8938832afbf8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b25ac203-39bb-4432-8512-8af5b043ea5c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a8ef8be3-cc9c-4d18-9ded-adce915af36f}"/>
  <p:tag name="TABLE_ENDDRAG_ORIGIN_RECT" val="887*232"/>
  <p:tag name="TABLE_ENDDRAG_RECT" val="45*171*887*23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a8ef8be3-cc9c-4d18-9ded-adce915af36f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a8ef8be3-cc9c-4d18-9ded-adce915af36f}"/>
  <p:tag name="TABLE_ENDDRAG_ORIGIN_RECT" val="886*348"/>
  <p:tag name="TABLE_ENDDRAG_RECT" val="53*92*886*34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4666</Words>
  <Application>WPS 演示</Application>
  <PresentationFormat>宽屏</PresentationFormat>
  <Paragraphs>299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Change History</vt:lpstr>
      <vt:lpstr>References</vt:lpstr>
      <vt:lpstr>Video Container Format</vt:lpstr>
      <vt:lpstr>Video Standards</vt:lpstr>
      <vt:lpstr>Resolution Standard</vt:lpstr>
      <vt:lpstr>FourCC</vt:lpstr>
      <vt:lpstr>FFMPEG 1/3</vt:lpstr>
      <vt:lpstr>FFMPEG 2/3</vt:lpstr>
      <vt:lpstr>FFMPEG 3/3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201</cp:revision>
  <dcterms:created xsi:type="dcterms:W3CDTF">2019-06-19T02:08:00Z</dcterms:created>
  <dcterms:modified xsi:type="dcterms:W3CDTF">2022-06-20T15:38:41Z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FE9BB33DDBA5409A99DF69872F8EE48D</vt:lpwstr>
  </property>
</Properties>
</file>