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60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1350645" y="3993515"/>
            <a:ext cx="2879725" cy="864870"/>
          </a:xfrm>
        </p:spPr>
        <p:txBody>
          <a:bodyPr>
            <a:normAutofit/>
          </a:bodyPr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Sparks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Last updated: 12/28/2021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Printers Notes</a:t>
            </a:r>
            <a:endParaRPr lang="en-US" altLang="zh-CN" sz="7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Brother QL-1110NWB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/>
              <a:t>brother_ql</a:t>
            </a:r>
            <a:endParaRPr lang="en-US" altLang="zh-CN"/>
          </a:p>
          <a:p>
            <a:pPr lvl="1"/>
            <a:r>
              <a:rPr lang="en-US" altLang="zh-CN"/>
              <a:t>pip install brother_ql</a:t>
            </a:r>
            <a:endParaRPr lang="en-US" altLang="zh-CN"/>
          </a:p>
          <a:p>
            <a:pPr lvl="1"/>
            <a:r>
              <a:rPr lang="en-US" altLang="zh-CN"/>
              <a:t>pip install --upgrade https://github.com/pklaus/brother_ql/archive/master.zip</a:t>
            </a:r>
            <a:endParaRPr lang="en-US" altLang="zh-CN"/>
          </a:p>
          <a:p>
            <a:pPr lvl="1"/>
            <a:r>
              <a:rPr lang="en-US" altLang="zh-CN"/>
              <a:t>export BROTHER_QL_PRINTER=tcp://192.168.55.83 (brother</a:t>
            </a:r>
            <a:r>
              <a:t>打印机设置工具中获取）</a:t>
            </a:r>
          </a:p>
          <a:p>
            <a:pPr lvl="1"/>
            <a:r>
              <a:rPr lang="en-US" altLang="zh-CN"/>
              <a:t>export BROTHER_QL_MODEL=QL-1060N</a:t>
            </a:r>
            <a:endParaRPr lang="en-US" altLang="zh-CN"/>
          </a:p>
          <a:p>
            <a:pPr lvl="1"/>
            <a:r>
              <a:rPr lang="en-US" altLang="zh-CN"/>
              <a:t>brother_ql print -l 62 /mnt/c/tmp/images/1.jpg</a:t>
            </a:r>
            <a:endParaRPr lang="en-US" altLang="zh-CN"/>
          </a:p>
          <a:p>
            <a:pPr lvl="1"/>
            <a:r>
              <a:rPr lang="en-US" altLang="zh-CN"/>
              <a:t>brother_ql info labels</a:t>
            </a:r>
            <a:endParaRPr lang="en-US" altLang="zh-CN"/>
          </a:p>
          <a:p>
            <a:pPr lvl="0"/>
            <a:r>
              <a:rPr lang="en-US" altLang="zh-CN"/>
              <a:t>brother_ql_web</a:t>
            </a:r>
            <a:endParaRPr lang="en-US" altLang="zh-CN"/>
          </a:p>
          <a:p>
            <a:pPr lvl="1"/>
            <a:r>
              <a:rPr lang="en-US" altLang="zh-CN"/>
              <a:t>pip install -r requirements</a:t>
            </a:r>
            <a:endParaRPr lang="en-US" altLang="zh-CN"/>
          </a:p>
          <a:p>
            <a:pPr lvl="1"/>
            <a:r>
              <a:rPr lang="en-US" altLang="zh-CN"/>
              <a:t>mv config.example.json to config.json</a:t>
            </a:r>
            <a:endParaRPr lang="en-US" altLang="zh-CN"/>
          </a:p>
          <a:p>
            <a:pPr lvl="1"/>
            <a:r>
              <a:rPr lang="en-US" altLang="zh-CN"/>
              <a:t>modify config.json</a:t>
            </a:r>
            <a:endParaRPr lang="en-US" altLang="zh-CN"/>
          </a:p>
          <a:p>
            <a:pPr lvl="1"/>
            <a:r>
              <a:rPr lang="en-US" altLang="zh-CN"/>
              <a:t>./brother_ql_web.py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after service is started, print by send HTTP GET request “/api/print/text?text=Your_Text&amp;font_size=100&amp;font_family=Minion%20Pro%20”</a:t>
            </a:r>
            <a:endParaRPr lang="en-US" altLang="zh-CN"/>
          </a:p>
          <a:p>
            <a:pPr lvl="0"/>
            <a:r>
              <a:rPr lang="en-US" altLang="zh-CN"/>
              <a:t>http://192.168.55.83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https://support.brother.com/g/s/es/dev/en/print/command_type/index.html?c=eu_ot&amp;lang=en&amp;navi=offall&amp;comple=on&amp;redirect=on</a:t>
            </a:r>
            <a:endParaRPr lang="en-US" altLang="zh-CN"/>
          </a:p>
          <a:p>
            <a:pPr lvl="0"/>
            <a:r>
              <a:rPr lang="en-US" altLang="zh-CN"/>
              <a:t>P-touch template command</a:t>
            </a:r>
            <a:endParaRPr lang="en-US" altLang="zh-CN"/>
          </a:p>
          <a:p>
            <a:pPr lvl="0"/>
            <a:r>
              <a:rPr lang="en-US" altLang="zh-CN"/>
              <a:t>ESC/P command</a:t>
            </a:r>
            <a:endParaRPr lang="en-US" altLang="zh-CN"/>
          </a:p>
          <a:p>
            <a:pPr lvl="0"/>
            <a:r>
              <a:rPr lang="en-US" altLang="zh-CN"/>
              <a:t>ZPL/CPCL command</a:t>
            </a:r>
            <a:endParaRPr lang="en-US" altLang="zh-CN"/>
          </a:p>
          <a:p>
            <a:pPr lvl="0"/>
            <a:r>
              <a:rPr lang="en-US" altLang="zh-CN"/>
              <a:t>Raster command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135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WPS 演示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Office 主题</vt:lpstr>
      <vt:lpstr>1_Office 主题​​</vt:lpstr>
      <vt:lpstr>Printers Notes</vt:lpstr>
      <vt:lpstr>PowerPoint 演示文稿</vt:lpstr>
      <vt:lpstr>PowerPoint 演示文稿</vt:lpstr>
      <vt:lpstr>PowerPoint 演示文稿</vt:lpstr>
      <vt:lpstr>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6</cp:revision>
  <dcterms:created xsi:type="dcterms:W3CDTF">2021-12-28T11:16:00Z</dcterms:created>
  <dcterms:modified xsi:type="dcterms:W3CDTF">2021-12-28T11:21:47Z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28EC6320341E4C1EBC1D955A3808054E</vt:lpwstr>
  </property>
  <property fmtid="{D5CDD505-2E9C-101B-9397-08002B2CF9AE}" pid="3" name="KSOProductBuildVer">
    <vt:lpwstr>2052-11.1.0.11115</vt:lpwstr>
  </property>
</Properties>
</file>