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60" r:id="rId5"/>
    <p:sldId id="258" r:id="rId6"/>
    <p:sldId id="259" r:id="rId7"/>
    <p:sldId id="263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gs" Target="tags/tag142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image" Target="../media/image5.png"/><Relationship Id="rId3" Type="http://schemas.openxmlformats.org/officeDocument/2006/relationships/tags" Target="../tags/tag15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image" Target="../media/image6.png"/><Relationship Id="rId3" Type="http://schemas.openxmlformats.org/officeDocument/2006/relationships/tags" Target="../tags/tag21.xml"/><Relationship Id="rId2" Type="http://schemas.openxmlformats.org/officeDocument/2006/relationships/image" Target="../media/image3.jpeg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image" Target="../media/image6.png"/><Relationship Id="rId3" Type="http://schemas.openxmlformats.org/officeDocument/2006/relationships/tags" Target="../tags/tag28.xml"/><Relationship Id="rId2" Type="http://schemas.openxmlformats.org/officeDocument/2006/relationships/image" Target="../media/image3.jpeg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image" Target="../media/image8.png"/><Relationship Id="rId7" Type="http://schemas.openxmlformats.org/officeDocument/2006/relationships/tags" Target="../tags/tag39.xml"/><Relationship Id="rId6" Type="http://schemas.openxmlformats.org/officeDocument/2006/relationships/image" Target="../media/image7.jpeg"/><Relationship Id="rId5" Type="http://schemas.openxmlformats.org/officeDocument/2006/relationships/tags" Target="../tags/tag38.xml"/><Relationship Id="rId4" Type="http://schemas.openxmlformats.org/officeDocument/2006/relationships/image" Target="../media/image6.png"/><Relationship Id="rId3" Type="http://schemas.openxmlformats.org/officeDocument/2006/relationships/tags" Target="../tags/tag37.xml"/><Relationship Id="rId2" Type="http://schemas.openxmlformats.org/officeDocument/2006/relationships/image" Target="../media/image3.jpeg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image" Target="../media/image6.png"/><Relationship Id="rId3" Type="http://schemas.openxmlformats.org/officeDocument/2006/relationships/tags" Target="../tags/tag49.xml"/><Relationship Id="rId2" Type="http://schemas.openxmlformats.org/officeDocument/2006/relationships/image" Target="../media/image3.jpeg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image" Target="../media/image6.png"/><Relationship Id="rId3" Type="http://schemas.openxmlformats.org/officeDocument/2006/relationships/tags" Target="../tags/tag5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image" Target="../media/image6.png"/><Relationship Id="rId3" Type="http://schemas.openxmlformats.org/officeDocument/2006/relationships/tags" Target="../tags/tag6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image" Target="../media/image2.png"/><Relationship Id="rId3" Type="http://schemas.openxmlformats.org/officeDocument/2006/relationships/tags" Target="../tags/tag67.xml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image" Target="../media/image6.png"/><Relationship Id="rId3" Type="http://schemas.openxmlformats.org/officeDocument/2006/relationships/tags" Target="../tags/tag73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image" Target="../media/image10.png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image" Target="../media/image3.jpeg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image" Target="../media/image11.png"/><Relationship Id="rId3" Type="http://schemas.openxmlformats.org/officeDocument/2006/relationships/tags" Target="../tags/tag85.xml"/><Relationship Id="rId2" Type="http://schemas.openxmlformats.org/officeDocument/2006/relationships/image" Target="../media/image3.jpeg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image" Target="../media/image6.png"/><Relationship Id="rId3" Type="http://schemas.openxmlformats.org/officeDocument/2006/relationships/tags" Target="../tags/tag93.xml"/><Relationship Id="rId2" Type="http://schemas.openxmlformats.org/officeDocument/2006/relationships/image" Target="../media/image3.jpeg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image" Target="../media/image6.png"/><Relationship Id="rId3" Type="http://schemas.openxmlformats.org/officeDocument/2006/relationships/tags" Target="../tags/tag101.xml"/><Relationship Id="rId2" Type="http://schemas.openxmlformats.org/officeDocument/2006/relationships/image" Target="../media/image3.jpeg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image" Target="../media/image12.png"/><Relationship Id="rId3" Type="http://schemas.openxmlformats.org/officeDocument/2006/relationships/tags" Target="../tags/tag109.xml"/><Relationship Id="rId2" Type="http://schemas.openxmlformats.org/officeDocument/2006/relationships/image" Target="../media/image3.jpeg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image" Target="../media/image14.png"/><Relationship Id="rId6" Type="http://schemas.openxmlformats.org/officeDocument/2006/relationships/tags" Target="../tags/tag121.xml"/><Relationship Id="rId5" Type="http://schemas.openxmlformats.org/officeDocument/2006/relationships/image" Target="../media/image13.png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image" Target="../media/image3.jpeg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09550" y="495300"/>
            <a:ext cx="11982450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7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1350413" y="3210791"/>
            <a:ext cx="9476508" cy="755419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spc="2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49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350413" y="399322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50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350413" y="444003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8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1350413" y="1599352"/>
            <a:ext cx="9476509" cy="1454940"/>
          </a:xfrm>
        </p:spPr>
        <p:txBody>
          <a:bodyPr lIns="90170" tIns="46990" rIns="90170" bIns="46990" anchor="b">
            <a:normAutofit/>
          </a:bodyPr>
          <a:lstStyle>
            <a:lvl1pPr algn="l">
              <a:defRPr sz="7200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0800" tIns="39600" rIns="75600" bIns="396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9200"/>
          </a:xfrm>
        </p:spPr>
        <p:txBody>
          <a:bodyPr vert="horz" lIns="100800" tIns="0" rIns="8280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0" y="812166"/>
            <a:ext cx="11520489" cy="6045835"/>
          </a:xfrm>
          <a:custGeom>
            <a:avLst/>
            <a:gdLst>
              <a:gd name="connsiteX0" fmla="*/ 11520489 w 11520489"/>
              <a:gd name="connsiteY0" fmla="*/ 0 h 6045835"/>
              <a:gd name="connsiteX1" fmla="*/ 0 w 11520489"/>
              <a:gd name="connsiteY1" fmla="*/ 0 h 6045835"/>
              <a:gd name="connsiteX2" fmla="*/ 0 w 11520489"/>
              <a:gd name="connsiteY2" fmla="*/ 6045835 h 6045835"/>
              <a:gd name="connsiteX3" fmla="*/ 11520488 w 11520489"/>
              <a:gd name="connsiteY3" fmla="*/ 6045835 h 6045835"/>
              <a:gd name="connsiteX4" fmla="*/ 11520488 w 11520489"/>
              <a:gd name="connsiteY4" fmla="*/ 610235 h 6045835"/>
              <a:gd name="connsiteX5" fmla="*/ 11520489 w 11520489"/>
              <a:gd name="connsiteY5" fmla="*/ 610235 h 604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20489" h="6045835">
                <a:moveTo>
                  <a:pt x="11520489" y="0"/>
                </a:moveTo>
                <a:lnTo>
                  <a:pt x="0" y="0"/>
                </a:lnTo>
                <a:lnTo>
                  <a:pt x="0" y="6045835"/>
                </a:lnTo>
                <a:lnTo>
                  <a:pt x="11520488" y="6045835"/>
                </a:lnTo>
                <a:lnTo>
                  <a:pt x="11520488" y="610235"/>
                </a:lnTo>
                <a:lnTo>
                  <a:pt x="11520489" y="610235"/>
                </a:lnTo>
                <a:close/>
              </a:path>
            </a:pathLst>
          </a:cu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74223" y="2835563"/>
            <a:ext cx="9050482" cy="720435"/>
          </a:xfrm>
        </p:spPr>
        <p:txBody>
          <a:bodyPr lIns="36000" anchor="t" anchorCtr="0">
            <a:normAutofit/>
          </a:bodyPr>
          <a:lstStyle>
            <a:lvl1pPr algn="ctr">
              <a:defRPr sz="4400" b="1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1574223" y="3629888"/>
            <a:ext cx="9050483" cy="1848427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 rot="16200000">
            <a:off x="1490162" y="2208781"/>
            <a:ext cx="3848100" cy="28595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 rot="16200000" flipH="1">
            <a:off x="1600345" y="2304002"/>
            <a:ext cx="4237266" cy="2249995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 8"/>
          <p:cNvSpPr/>
          <p:nvPr userDrawn="1">
            <p:custDataLst>
              <p:tags r:id="rId13"/>
            </p:custDataLst>
          </p:nvPr>
        </p:nvSpPr>
        <p:spPr>
          <a:xfrm>
            <a:off x="1982585" y="1714500"/>
            <a:ext cx="2865640" cy="3848099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  <a:gd name="connsiteX0-257" fmla="*/ 241 w 2847045"/>
              <a:gd name="connsiteY0-258" fmla="*/ 255890 h 3862387"/>
              <a:gd name="connsiteX1-259" fmla="*/ 7007 w 2847045"/>
              <a:gd name="connsiteY1-260" fmla="*/ 0 h 3862387"/>
              <a:gd name="connsiteX2-261" fmla="*/ 2847045 w 2847045"/>
              <a:gd name="connsiteY2-262" fmla="*/ 14287 h 3862387"/>
              <a:gd name="connsiteX3-263" fmla="*/ 2847045 w 2847045"/>
              <a:gd name="connsiteY3-264" fmla="*/ 3862387 h 3862387"/>
              <a:gd name="connsiteX4-265" fmla="*/ 14945 w 2847045"/>
              <a:gd name="connsiteY4-266" fmla="*/ 3862387 h 3862387"/>
              <a:gd name="connsiteX5-267" fmla="*/ 6541 w 2847045"/>
              <a:gd name="connsiteY5-268" fmla="*/ 1446399 h 3862387"/>
              <a:gd name="connsiteX0-269" fmla="*/ 3149 w 2840504"/>
              <a:gd name="connsiteY0-270" fmla="*/ 284571 h 3862387"/>
              <a:gd name="connsiteX1-271" fmla="*/ 466 w 2840504"/>
              <a:gd name="connsiteY1-272" fmla="*/ 0 h 3862387"/>
              <a:gd name="connsiteX2-273" fmla="*/ 2840504 w 2840504"/>
              <a:gd name="connsiteY2-274" fmla="*/ 14287 h 3862387"/>
              <a:gd name="connsiteX3-275" fmla="*/ 2840504 w 2840504"/>
              <a:gd name="connsiteY3-276" fmla="*/ 3862387 h 3862387"/>
              <a:gd name="connsiteX4-277" fmla="*/ 8404 w 2840504"/>
              <a:gd name="connsiteY4-278" fmla="*/ 3862387 h 3862387"/>
              <a:gd name="connsiteX5-279" fmla="*/ 0 w 2840504"/>
              <a:gd name="connsiteY5-280" fmla="*/ 1446399 h 3862387"/>
              <a:gd name="connsiteX0-281" fmla="*/ 6299 w 2840504"/>
              <a:gd name="connsiteY0-282" fmla="*/ 239956 h 3862387"/>
              <a:gd name="connsiteX1-283" fmla="*/ 466 w 2840504"/>
              <a:gd name="connsiteY1-284" fmla="*/ 0 h 3862387"/>
              <a:gd name="connsiteX2-285" fmla="*/ 2840504 w 2840504"/>
              <a:gd name="connsiteY2-286" fmla="*/ 14287 h 3862387"/>
              <a:gd name="connsiteX3-287" fmla="*/ 2840504 w 2840504"/>
              <a:gd name="connsiteY3-288" fmla="*/ 3862387 h 3862387"/>
              <a:gd name="connsiteX4-289" fmla="*/ 8404 w 2840504"/>
              <a:gd name="connsiteY4-290" fmla="*/ 3862387 h 3862387"/>
              <a:gd name="connsiteX5-291" fmla="*/ 0 w 2840504"/>
              <a:gd name="connsiteY5-292" fmla="*/ 1446399 h 3862387"/>
              <a:gd name="connsiteX0-293" fmla="*/ 8661 w 2842866"/>
              <a:gd name="connsiteY0-294" fmla="*/ 239956 h 3862387"/>
              <a:gd name="connsiteX1-295" fmla="*/ 2828 w 2842866"/>
              <a:gd name="connsiteY1-296" fmla="*/ 0 h 3862387"/>
              <a:gd name="connsiteX2-297" fmla="*/ 2842866 w 2842866"/>
              <a:gd name="connsiteY2-298" fmla="*/ 14287 h 3862387"/>
              <a:gd name="connsiteX3-299" fmla="*/ 2842866 w 2842866"/>
              <a:gd name="connsiteY3-300" fmla="*/ 3862387 h 3862387"/>
              <a:gd name="connsiteX4-301" fmla="*/ 10766 w 2842866"/>
              <a:gd name="connsiteY4-302" fmla="*/ 3862387 h 3862387"/>
              <a:gd name="connsiteX5-303" fmla="*/ 0 w 2842866"/>
              <a:gd name="connsiteY5-304" fmla="*/ 1073544 h 3862387"/>
              <a:gd name="connsiteX0-305" fmla="*/ 3935 w 2842866"/>
              <a:gd name="connsiteY0-306" fmla="*/ 247125 h 3862387"/>
              <a:gd name="connsiteX1-307" fmla="*/ 2828 w 2842866"/>
              <a:gd name="connsiteY1-308" fmla="*/ 0 h 3862387"/>
              <a:gd name="connsiteX2-309" fmla="*/ 2842866 w 2842866"/>
              <a:gd name="connsiteY2-310" fmla="*/ 14287 h 3862387"/>
              <a:gd name="connsiteX3-311" fmla="*/ 2842866 w 2842866"/>
              <a:gd name="connsiteY3-312" fmla="*/ 3862387 h 3862387"/>
              <a:gd name="connsiteX4-313" fmla="*/ 10766 w 2842866"/>
              <a:gd name="connsiteY4-314" fmla="*/ 3862387 h 3862387"/>
              <a:gd name="connsiteX5-315" fmla="*/ 0 w 2842866"/>
              <a:gd name="connsiteY5-316" fmla="*/ 1073544 h 3862387"/>
              <a:gd name="connsiteX0-317" fmla="*/ 1573 w 2842866"/>
              <a:gd name="connsiteY0-318" fmla="*/ 232785 h 3862387"/>
              <a:gd name="connsiteX1-319" fmla="*/ 2828 w 2842866"/>
              <a:gd name="connsiteY1-320" fmla="*/ 0 h 3862387"/>
              <a:gd name="connsiteX2-321" fmla="*/ 2842866 w 2842866"/>
              <a:gd name="connsiteY2-322" fmla="*/ 14287 h 3862387"/>
              <a:gd name="connsiteX3-323" fmla="*/ 2842866 w 2842866"/>
              <a:gd name="connsiteY3-324" fmla="*/ 3862387 h 3862387"/>
              <a:gd name="connsiteX4-325" fmla="*/ 10766 w 2842866"/>
              <a:gd name="connsiteY4-326" fmla="*/ 3862387 h 3862387"/>
              <a:gd name="connsiteX5-327" fmla="*/ 0 w 2842866"/>
              <a:gd name="connsiteY5-328" fmla="*/ 1073544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2866" h="3862387">
                <a:moveTo>
                  <a:pt x="1573" y="232785"/>
                </a:moveTo>
                <a:cubicBezTo>
                  <a:pt x="-388" y="101272"/>
                  <a:pt x="4789" y="131513"/>
                  <a:pt x="2828" y="0"/>
                </a:cubicBezTo>
                <a:lnTo>
                  <a:pt x="2842866" y="14287"/>
                </a:lnTo>
                <a:lnTo>
                  <a:pt x="2842866" y="3862387"/>
                </a:lnTo>
                <a:lnTo>
                  <a:pt x="10766" y="3862387"/>
                </a:lnTo>
                <a:cubicBezTo>
                  <a:pt x="12479" y="3212695"/>
                  <a:pt x="1401" y="1651518"/>
                  <a:pt x="0" y="1073544"/>
                </a:cubicBezTo>
              </a:path>
            </a:pathLst>
          </a:custGeom>
          <a:noFill/>
          <a:ln w="1905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14"/>
            </p:custDataLst>
          </p:nvPr>
        </p:nvSpPr>
        <p:spPr>
          <a:xfrm>
            <a:off x="1657954" y="1344612"/>
            <a:ext cx="2841022" cy="3862387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1022" h="3862387">
                <a:moveTo>
                  <a:pt x="518" y="615997"/>
                </a:moveTo>
                <a:cubicBezTo>
                  <a:pt x="-1443" y="484484"/>
                  <a:pt x="2945" y="131513"/>
                  <a:pt x="984" y="0"/>
                </a:cubicBezTo>
                <a:lnTo>
                  <a:pt x="2841022" y="14287"/>
                </a:lnTo>
                <a:lnTo>
                  <a:pt x="2841022" y="3862387"/>
                </a:lnTo>
                <a:lnTo>
                  <a:pt x="8922" y="3862387"/>
                </a:lnTo>
                <a:cubicBezTo>
                  <a:pt x="10635" y="3212695"/>
                  <a:pt x="1919" y="2024373"/>
                  <a:pt x="518" y="1446399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69600" y="954000"/>
            <a:ext cx="950400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600" y="954000"/>
            <a:ext cx="9828000" cy="5389200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881" y="954000"/>
            <a:ext cx="10852237" cy="5388907"/>
          </a:xfrm>
        </p:spPr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209550" y="495300"/>
            <a:ext cx="11982450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839190" y="1864592"/>
            <a:ext cx="5933210" cy="1793256"/>
          </a:xfrm>
        </p:spPr>
        <p:txBody>
          <a:bodyPr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9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 hasCustomPrompt="1"/>
            <p:custDataLst>
              <p:tags r:id="rId9"/>
            </p:custDataLst>
          </p:nvPr>
        </p:nvSpPr>
        <p:spPr>
          <a:xfrm>
            <a:off x="1839190" y="3749530"/>
            <a:ext cx="5933210" cy="942542"/>
          </a:xfrm>
        </p:spPr>
        <p:txBody>
          <a:bodyPr>
            <a:normAutofit/>
          </a:bodyPr>
          <a:lstStyle>
            <a:lvl1pPr marL="0" indent="0">
              <a:buNone/>
              <a:defRPr sz="2800" spc="200" baseline="0"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734310" y="304800"/>
            <a:ext cx="9165590" cy="6251575"/>
          </a:xfrm>
          <a:custGeom>
            <a:avLst/>
            <a:gdLst>
              <a:gd name="connsiteX0" fmla="*/ 0 w 9165890"/>
              <a:gd name="connsiteY0" fmla="*/ 0 h 6254496"/>
              <a:gd name="connsiteX1" fmla="*/ 9165890 w 9165890"/>
              <a:gd name="connsiteY1" fmla="*/ 0 h 6254496"/>
              <a:gd name="connsiteX2" fmla="*/ 9165890 w 9165890"/>
              <a:gd name="connsiteY2" fmla="*/ 6254496 h 6254496"/>
              <a:gd name="connsiteX3" fmla="*/ 0 w 9165890"/>
              <a:gd name="connsiteY3" fmla="*/ 6254496 h 625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890" h="6254496">
                <a:moveTo>
                  <a:pt x="0" y="0"/>
                </a:moveTo>
                <a:lnTo>
                  <a:pt x="9165890" y="0"/>
                </a:lnTo>
                <a:lnTo>
                  <a:pt x="9165890" y="6254496"/>
                </a:lnTo>
                <a:lnTo>
                  <a:pt x="0" y="625449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6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657629" y="493224"/>
            <a:ext cx="8534371" cy="6364776"/>
          </a:xfrm>
          <a:custGeom>
            <a:avLst/>
            <a:gdLst>
              <a:gd name="connsiteX0" fmla="*/ 0 w 8534371"/>
              <a:gd name="connsiteY0" fmla="*/ 0 h 6364776"/>
              <a:gd name="connsiteX1" fmla="*/ 8534371 w 8534371"/>
              <a:gd name="connsiteY1" fmla="*/ 0 h 6364776"/>
              <a:gd name="connsiteX2" fmla="*/ 8534371 w 8534371"/>
              <a:gd name="connsiteY2" fmla="*/ 6364776 h 6364776"/>
              <a:gd name="connsiteX3" fmla="*/ 0 w 8534371"/>
              <a:gd name="connsiteY3" fmla="*/ 6364776 h 6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371" h="6364776">
                <a:moveTo>
                  <a:pt x="0" y="0"/>
                </a:moveTo>
                <a:lnTo>
                  <a:pt x="8534371" y="0"/>
                </a:lnTo>
                <a:lnTo>
                  <a:pt x="8534371" y="6364776"/>
                </a:lnTo>
                <a:lnTo>
                  <a:pt x="0" y="6364776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-1" y="914408"/>
            <a:ext cx="12192000" cy="5943593"/>
          </a:xfrm>
          <a:custGeom>
            <a:avLst/>
            <a:gdLst>
              <a:gd name="connsiteX0" fmla="*/ 11985775 w 11985775"/>
              <a:gd name="connsiteY0" fmla="*/ 0 h 5943593"/>
              <a:gd name="connsiteX1" fmla="*/ 0 w 11985775"/>
              <a:gd name="connsiteY1" fmla="*/ 0 h 5943593"/>
              <a:gd name="connsiteX2" fmla="*/ 0 w 11985775"/>
              <a:gd name="connsiteY2" fmla="*/ 5943593 h 5943593"/>
              <a:gd name="connsiteX3" fmla="*/ 11985775 w 11985775"/>
              <a:gd name="connsiteY3" fmla="*/ 5943593 h 594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5775" h="5943593">
                <a:moveTo>
                  <a:pt x="11985775" y="0"/>
                </a:moveTo>
                <a:lnTo>
                  <a:pt x="0" y="0"/>
                </a:lnTo>
                <a:lnTo>
                  <a:pt x="0" y="5943593"/>
                </a:lnTo>
                <a:lnTo>
                  <a:pt x="11985775" y="5943593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4273550" y="1333500"/>
            <a:ext cx="7918450" cy="5524500"/>
          </a:xfrm>
          <a:custGeom>
            <a:avLst/>
            <a:gdLst>
              <a:gd name="connsiteX0" fmla="*/ 0 w 7918354"/>
              <a:gd name="connsiteY0" fmla="*/ 0 h 5527376"/>
              <a:gd name="connsiteX1" fmla="*/ 7918354 w 7918354"/>
              <a:gd name="connsiteY1" fmla="*/ 0 h 5527376"/>
              <a:gd name="connsiteX2" fmla="*/ 7918354 w 7918354"/>
              <a:gd name="connsiteY2" fmla="*/ 5527376 h 5527376"/>
              <a:gd name="connsiteX3" fmla="*/ 0 w 7918354"/>
              <a:gd name="connsiteY3" fmla="*/ 5527376 h 552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8354" h="5527376">
                <a:moveTo>
                  <a:pt x="0" y="0"/>
                </a:moveTo>
                <a:lnTo>
                  <a:pt x="7918354" y="0"/>
                </a:lnTo>
                <a:lnTo>
                  <a:pt x="7918354" y="5527376"/>
                </a:lnTo>
                <a:lnTo>
                  <a:pt x="0" y="5527376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 flipH="1" flipV="1">
            <a:off x="0" y="0"/>
            <a:ext cx="7485380" cy="4670425"/>
          </a:xfrm>
          <a:custGeom>
            <a:avLst/>
            <a:gdLst>
              <a:gd name="connsiteX0" fmla="*/ 7485215 w 7485215"/>
              <a:gd name="connsiteY0" fmla="*/ 4670728 h 4670728"/>
              <a:gd name="connsiteX1" fmla="*/ 0 w 7485215"/>
              <a:gd name="connsiteY1" fmla="*/ 4670728 h 4670728"/>
              <a:gd name="connsiteX2" fmla="*/ 0 w 7485215"/>
              <a:gd name="connsiteY2" fmla="*/ 0 h 4670728"/>
              <a:gd name="connsiteX3" fmla="*/ 7485215 w 7485215"/>
              <a:gd name="connsiteY3" fmla="*/ 0 h 467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5215" h="4670728">
                <a:moveTo>
                  <a:pt x="7485215" y="4670728"/>
                </a:moveTo>
                <a:lnTo>
                  <a:pt x="0" y="4670728"/>
                </a:lnTo>
                <a:lnTo>
                  <a:pt x="0" y="0"/>
                </a:lnTo>
                <a:lnTo>
                  <a:pt x="7485215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32.xml"/><Relationship Id="rId23" Type="http://schemas.openxmlformats.org/officeDocument/2006/relationships/tags" Target="../tags/tag131.xml"/><Relationship Id="rId22" Type="http://schemas.openxmlformats.org/officeDocument/2006/relationships/tags" Target="../tags/tag130.xml"/><Relationship Id="rId21" Type="http://schemas.openxmlformats.org/officeDocument/2006/relationships/tags" Target="../tags/tag129.xml"/><Relationship Id="rId20" Type="http://schemas.openxmlformats.org/officeDocument/2006/relationships/tags" Target="../tags/tag12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0800" tIns="39600" rIns="75600" bIns="396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0800" tIns="0" rIns="8280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44711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</a:rPr>
              <a:t>Last updated：3/16/2022</a:t>
            </a:r>
            <a:endParaRPr lang="en-US" altLang="zh-CN" sz="1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dirty="0">
                <a:solidFill>
                  <a:schemeClr val="dk1">
                    <a:lumMod val="85000"/>
                    <a:lumOff val="15000"/>
                  </a:schemeClr>
                </a:solidFill>
              </a:rPr>
              <a:t>Sparks Lu</a:t>
            </a:r>
            <a:endParaRPr lang="en-US" altLang="zh-CN" dirty="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7200">
                <a:solidFill>
                  <a:schemeClr val="accent1">
                    <a:lumMod val="75000"/>
                  </a:schemeClr>
                </a:solidFill>
              </a:rPr>
              <a:t>Windows Notes</a:t>
            </a:r>
            <a:endParaRPr lang="en-US" altLang="zh-CN" sz="72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Commands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xcopy some_source_dir new_destination_dir\ /E/H</a:t>
            </a:r>
            <a:endParaRPr lang="zh-CN" altLang="en-US"/>
          </a:p>
          <a:p>
            <a:r>
              <a:rPr lang="en-US" altLang="zh-CN"/>
              <a:t>Check .net version</a:t>
            </a:r>
            <a:endParaRPr lang="en-US" altLang="zh-CN"/>
          </a:p>
          <a:p>
            <a:pPr lvl="1"/>
            <a:r>
              <a:rPr lang="en-US" altLang="zh-CN"/>
              <a:t>dotnet --list-sdks</a:t>
            </a:r>
            <a:endParaRPr lang="en-US" altLang="zh-CN"/>
          </a:p>
          <a:p>
            <a:pPr lvl="1"/>
            <a:r>
              <a:rPr lang="en-US" altLang="zh-CN"/>
              <a:t>dotnet --list-runtimes</a:t>
            </a:r>
            <a:endParaRPr lang="en-US" altLang="zh-CN"/>
          </a:p>
          <a:p>
            <a:pPr lvl="1"/>
            <a:r>
              <a:rPr lang="en-US" altLang="zh-CN"/>
              <a:t>dotnet executable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WinGet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029970" y="1181100"/>
          <a:ext cx="10492740" cy="462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6130"/>
                <a:gridCol w="4563110"/>
                <a:gridCol w="2603500"/>
              </a:tblGrid>
              <a:tr h="346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Explanation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8509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winget list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List installed windows programs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8509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winget export {output_file}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Export list of install programs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8509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winget search {program}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Search for a program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8509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winget show {program}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Show info of installed program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8509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winget install {package-name}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Install a program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Create </a:t>
            </a:r>
            <a:r>
              <a:rPr lang="en-US" altLang="zh-CN"/>
              <a:t>Windows Installer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6798945" cy="5389245"/>
          </a:xfrm>
        </p:spPr>
        <p:txBody>
          <a:bodyPr>
            <a:normAutofit fontScale="90000" lnSpcReduction="20000"/>
          </a:bodyPr>
          <a:p>
            <a:r>
              <a:rPr lang="en-US" altLang="zh-CN"/>
              <a:t>Inno Setup</a:t>
            </a:r>
            <a:endParaRPr lang="en-US" altLang="zh-CN"/>
          </a:p>
          <a:p>
            <a:pPr lvl="1"/>
            <a:r>
              <a:rPr lang="en-US" altLang="zh-CN"/>
              <a:t>www.innosetup.com</a:t>
            </a:r>
            <a:endParaRPr lang="en-US" altLang="zh-CN"/>
          </a:p>
          <a:p>
            <a:pPr lvl="1"/>
            <a:r>
              <a:rPr lang="en-US" altLang="zh-CN"/>
              <a:t>App.iss</a:t>
            </a:r>
            <a:endParaRPr lang="en-US" altLang="zh-CN"/>
          </a:p>
          <a:p>
            <a:pPr lvl="2"/>
            <a:r>
              <a:rPr lang="en-US" altLang="zh-CN"/>
              <a:t>setup compiler</a:t>
            </a:r>
            <a:endParaRPr lang="en-US" altLang="zh-CN"/>
          </a:p>
          <a:p>
            <a:pPr lvl="1"/>
            <a:r>
              <a:rPr lang="en-US" altLang="zh-CN"/>
              <a:t>Chinese install language support</a:t>
            </a:r>
            <a:endParaRPr lang="en-US" altLang="zh-CN"/>
          </a:p>
          <a:p>
            <a:pPr lvl="2"/>
            <a:r>
              <a:rPr lang="en-US" altLang="zh-CN"/>
              <a:t>references</a:t>
            </a:r>
            <a:endParaRPr lang="en-US" altLang="zh-CN"/>
          </a:p>
          <a:p>
            <a:pPr lvl="3"/>
            <a:r>
              <a:rPr lang="en-US" altLang="zh-CN"/>
              <a:t>https://blog.csdn.net/Pailugou/article/details/115174416</a:t>
            </a:r>
            <a:endParaRPr lang="en-US" altLang="zh-CN"/>
          </a:p>
          <a:p>
            <a:pPr lvl="3"/>
            <a:r>
              <a:rPr lang="en-US" altLang="zh-CN"/>
              <a:t>https://github.com/jrsoftware/issrc/blob/main/Files/Languages/Unofficial/ChineseSimplified.isl</a:t>
            </a:r>
            <a:endParaRPr lang="en-US" altLang="zh-CN"/>
          </a:p>
          <a:p>
            <a:pPr lvl="2"/>
            <a:r>
              <a:rPr lang="en-US" altLang="zh-CN"/>
              <a:t>steps</a:t>
            </a:r>
            <a:endParaRPr lang="en-US" altLang="zh-CN"/>
          </a:p>
          <a:p>
            <a:pPr lvl="3"/>
            <a:r>
              <a:rPr lang="en-US" altLang="zh-CN"/>
              <a:t>[Setup]</a:t>
            </a:r>
            <a:endParaRPr lang="en-US" altLang="zh-CN"/>
          </a:p>
          <a:p>
            <a:pPr marL="1371600" lvl="3" indent="0">
              <a:buNone/>
            </a:pPr>
            <a:r>
              <a:rPr lang="en-US" altLang="zh-CN"/>
              <a:t>   ShowLanguageDialog = yes</a:t>
            </a:r>
            <a:endParaRPr lang="en-US" altLang="zh-CN"/>
          </a:p>
          <a:p>
            <a:pPr lvl="3"/>
            <a:r>
              <a:rPr lang="en-US" altLang="zh-CN"/>
              <a:t>create ChineseSimplified.isl</a:t>
            </a:r>
            <a:endParaRPr lang="en-US" altLang="zh-CN"/>
          </a:p>
          <a:p>
            <a:pPr lvl="4"/>
            <a:r>
              <a:rPr lang="en-US" altLang="zh-CN"/>
              <a:t>UTF-8 with BOM</a:t>
            </a:r>
            <a:endParaRPr lang="en-US" altLang="zh-CN"/>
          </a:p>
          <a:p>
            <a:pPr lvl="3"/>
            <a:r>
              <a:rPr lang="en-US" altLang="zh-CN"/>
              <a:t>copy ChineseSimplified.isl to “Languages” subfolder in Inno Setup install folder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720330" y="1341755"/>
            <a:ext cx="4104640" cy="20612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[Languages]</a:t>
            </a:r>
            <a:endParaRPr lang="zh-CN" altLang="en-US" sz="1600"/>
          </a:p>
          <a:p>
            <a:r>
              <a:rPr lang="zh-CN" altLang="en-US" sz="1600"/>
              <a:t>Name: "en"; MessagesFile: "compiler:Default.isl"; LicenseFile:英文协议文件路径; InfoBeforeFile:英文文件路径 </a:t>
            </a:r>
            <a:endParaRPr lang="zh-CN" altLang="en-US" sz="1600"/>
          </a:p>
          <a:p>
            <a:r>
              <a:rPr lang="zh-CN" altLang="en-US" sz="1600"/>
              <a:t>Name: "cn"; MessagesFile: "compiler:Languages\ChineseSimplified.isl";LicenseFile:中文协议路径</a:t>
            </a:r>
            <a:r>
              <a:rPr lang="en-US" altLang="zh-CN" sz="1600"/>
              <a:t>(</a:t>
            </a:r>
            <a:r>
              <a:rPr lang="en-US" altLang="zh-CN" sz="1600" b="1"/>
              <a:t>UTF-8 BOM</a:t>
            </a:r>
            <a:r>
              <a:rPr lang="en-US" altLang="zh-CN" sz="1600"/>
              <a:t>)</a:t>
            </a:r>
            <a:r>
              <a:rPr lang="zh-CN" altLang="en-US" sz="1600"/>
              <a:t>; InfoBeforeFile:中文文件路径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Command Alias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https://blog.csdn.net/yiranzhiliposui/article/details/83116819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LARGE_SHAPE" val="1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2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2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UNIT_BK_DARK_LIGHT" val="2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TEMPLATE_THUMBS_INDEX" val="1、4、9、10、13、15、17"/>
  <p:tag name="KSO_WM_TEMPLATE_SUBCATEGORY" val="17"/>
  <p:tag name="KSO_WM_TAG_VERSION" val="1.0"/>
  <p:tag name="KSO_WM_BEAUTIFY_FLAG" val="#wm#"/>
  <p:tag name="KSO_WM_TEMPLATE_CATEGORY" val="custom"/>
  <p:tag name="KSO_WM_TEMPLATE_INDEX" val="20194031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133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194031_1*b*1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单击此处添加副标题"/>
  <p:tag name="KSO_WM_UNIT_NOCLEAR" val="0"/>
  <p:tag name="KSO_WM_UNIT_VALUE" val="13"/>
  <p:tag name="KSO_WM_UNIT_TYPE" val="b"/>
  <p:tag name="KSO_WM_UNIT_INDEX" val="1"/>
  <p:tag name="KSO_WM_UNIT_ISNUMDGMTITLE" val="0"/>
  <p:tag name="KSO_WM_UNIT_TEXT_FILL_FORE_SCHEMECOLOR_INDEX_BRIGHTNESS" val="0"/>
  <p:tag name="KSO_WM_UNIT_TEXT_FILL_FORE_SCHEMECOLOR_INDEX" val="5"/>
  <p:tag name="KSO_WM_UNIT_TEXT_FILL_TYPE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1*b*2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汇报人姓名"/>
  <p:tag name="KSO_WM_UNIT_NOCLEAR" val="0"/>
  <p:tag name="KSO_WM_UNIT_VALUE" val="7"/>
  <p:tag name="KSO_WM_UNIT_TYPE" val="b"/>
  <p:tag name="KSO_WM_UNIT_INDEX" val="2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1*a*1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商业计划书"/>
  <p:tag name="KSO_WM_UNIT_NOCLEAR" val="0"/>
  <p:tag name="KSO_WM_UNIT_VALUE" val="10"/>
  <p:tag name="KSO_WM_UNIT_TYPE" val="a"/>
  <p:tag name="KSO_WM_UNIT_INDEX" val="1"/>
  <p:tag name="KSO_WM_UNIT_ISNUMDGMTITLE" val="0"/>
</p:tagLst>
</file>

<file path=ppt/tags/tag136.xml><?xml version="1.0" encoding="utf-8"?>
<p:tagLst xmlns:p="http://schemas.openxmlformats.org/presentationml/2006/main">
  <p:tag name="KSO_WM_TEMPLATE_THUMBS_INDEX" val="1、4、9、10、12、13、14、15、17"/>
  <p:tag name="KSO_WM_SLIDE_ID" val="custom20194031_1"/>
  <p:tag name="KSO_WM_TEMPLATE_SUBCATEGORY" val="17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4031"/>
  <p:tag name="KSO_WM_SLIDE_LAYOUT" val="a_b"/>
  <p:tag name="KSO_WM_SLIDE_LAYOUT_CNT" val="1_3"/>
  <p:tag name="KSO_WM_TEMPLATE_MASTER_TYPE" val="1"/>
  <p:tag name="KSO_WM_TEMPLATE_COLOR_TYPE" val="1"/>
  <p:tag name="KSO_WM_TEMPLATE_MASTER_THUMB_INDEX" val="12"/>
  <p:tag name="KSO_WM_SPECIAL_SOURCE" val="bdnull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  <p:tag name="KSO_WM_SPECIAL_SOURCE" val="bdnull"/>
</p:tagLst>
</file>

<file path=ppt/tags/tag138.xml><?xml version="1.0" encoding="utf-8"?>
<p:tagLst xmlns:p="http://schemas.openxmlformats.org/presentationml/2006/main">
  <p:tag name="KSO_WM_UNIT_TABLE_BEAUTIFY" val="smartTable{3e87afa1-e5c6-46d3-93c2-67a16c27e8a9}"/>
  <p:tag name="TABLE_ENDDRAG_ORIGIN_RECT" val="826*401"/>
  <p:tag name="TABLE_ENDDRAG_RECT" val="81*93*826*401"/>
</p:tagLst>
</file>

<file path=ppt/tags/tag139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  <p:tag name="KSO_WM_SPECIAL_SOURCE" val="bdnull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  <p:tag name="KSO_WM_SPECIAL_SOURCE" val="bdnull"/>
</p:tagLst>
</file>

<file path=ppt/tags/tag141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  <p:tag name="KSO_WM_SPECIAL_SOURCE" val="bdnull"/>
</p:tagLst>
</file>

<file path=ppt/tags/tag142.xml><?xml version="1.0" encoding="utf-8"?>
<p:tagLst xmlns:p="http://schemas.openxmlformats.org/presentationml/2006/main">
  <p:tag name="KSO_DOCER_TEMPLATE_OPEN_ONCE_MARK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LARGE_SHA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LARGE_SHA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3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LARGE_SHA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LARGE_SHA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LARGE_SHA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2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2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8">
      <a:dk1>
        <a:srgbClr val="000000"/>
      </a:dk1>
      <a:lt1>
        <a:srgbClr val="FFFFFF"/>
      </a:lt1>
      <a:dk2>
        <a:srgbClr val="EDEDED"/>
      </a:dk2>
      <a:lt2>
        <a:srgbClr val="FFFFFF"/>
      </a:lt2>
      <a:accent1>
        <a:srgbClr val="E79E45"/>
      </a:accent1>
      <a:accent2>
        <a:srgbClr val="D9993C"/>
      </a:accent2>
      <a:accent3>
        <a:srgbClr val="C4B153"/>
      </a:accent3>
      <a:accent4>
        <a:srgbClr val="A8C869"/>
      </a:accent4>
      <a:accent5>
        <a:srgbClr val="88DE83"/>
      </a:accent5>
      <a:accent6>
        <a:srgbClr val="7CE8B1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1178</Words>
  <Application>WPS 演示</Application>
  <PresentationFormat>宽屏</PresentationFormat>
  <Paragraphs>68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汉仪旗黑-85S</vt:lpstr>
      <vt:lpstr>Arial Unicode MS</vt:lpstr>
      <vt:lpstr>Calibri</vt:lpstr>
      <vt:lpstr>Office 主题</vt:lpstr>
      <vt:lpstr>1_Office 主题​​</vt:lpstr>
      <vt:lpstr>Windows Notes</vt:lpstr>
      <vt:lpstr>Commands</vt:lpstr>
      <vt:lpstr>WinGet</vt:lpstr>
      <vt:lpstr>Create Windows Installer</vt:lpstr>
      <vt:lpstr>Command Alias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Sparks Lu</dc:creator>
  <cp:lastModifiedBy>Sparks Lu</cp:lastModifiedBy>
  <cp:revision>30</cp:revision>
  <dcterms:created xsi:type="dcterms:W3CDTF">2021-11-04T14:54:00Z</dcterms:created>
  <dcterms:modified xsi:type="dcterms:W3CDTF">2022-03-16T09:34:15Z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631E14B189A44DD4AA93124789E8D6DB</vt:lpwstr>
  </property>
  <property fmtid="{D5CDD505-2E9C-101B-9397-08002B2CF9AE}" pid="3" name="KSOProductBuildVer">
    <vt:lpwstr>2052-11.1.0.11365</vt:lpwstr>
  </property>
</Properties>
</file>