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6" r:id="rId8"/>
    <p:sldId id="260" r:id="rId9"/>
    <p:sldId id="264" r:id="rId10"/>
    <p:sldId id="265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4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0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1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350645" y="3993515"/>
            <a:ext cx="2879725" cy="615950"/>
          </a:xfrm>
        </p:spPr>
        <p:txBody>
          <a:bodyPr>
            <a:normAutofit fontScale="90000"/>
          </a:bodyPr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Last updated: 12/15/2021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Cordova Notes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654675"/>
          </a:xfrm>
        </p:spPr>
        <p:txBody>
          <a:bodyPr>
            <a:normAutofit fontScale="8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800"/>
              <a:t>https://github.com/apache/cordova</a:t>
            </a:r>
            <a:endParaRPr lang="en-US" altLang="zh-CN" sz="1800"/>
          </a:p>
          <a:p>
            <a:pPr lvl="1"/>
            <a:r>
              <a:rPr lang="en-US" altLang="zh-CN" sz="1800"/>
              <a:t>https://cordova.apache.org/</a:t>
            </a:r>
            <a:endParaRPr lang="en-US" altLang="zh-CN" sz="1800"/>
          </a:p>
          <a:p>
            <a:pPr lvl="1"/>
            <a:r>
              <a:rPr lang="en-US" altLang="zh-CN" sz="1800"/>
              <a:t>https://www.tutorialspoint.com/cordova/</a:t>
            </a:r>
            <a:endParaRPr lang="en-US" altLang="zh-CN" sz="1800"/>
          </a:p>
          <a:p>
            <a:pPr lvl="0"/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/>
              <a:t>a platform for building hybrid mobile applications using HTML, CSS and JavaScript.</a:t>
            </a:r>
            <a:endParaRPr lang="en-US" altLang="zh-CN"/>
          </a:p>
          <a:p>
            <a:pPr lvl="1"/>
            <a:r>
              <a:rPr lang="en-US" altLang="zh-CN"/>
              <a:t>limitations</a:t>
            </a:r>
            <a:endParaRPr lang="en-US" altLang="zh-CN"/>
          </a:p>
          <a:p>
            <a:pPr lvl="2"/>
            <a:r>
              <a:rPr lang="en-US" altLang="zh-CN" sz="1400"/>
              <a:t>Slow performance</a:t>
            </a:r>
            <a:endParaRPr lang="en-US" altLang="zh-CN" sz="1400"/>
          </a:p>
          <a:p>
            <a:pPr lvl="2"/>
            <a:r>
              <a:rPr lang="en-US" altLang="zh-CN" sz="1400"/>
              <a:t>cross-browser compatibility</a:t>
            </a:r>
            <a:endParaRPr lang="en-US" altLang="zh-CN" sz="1400"/>
          </a:p>
          <a:p>
            <a:pPr lvl="0"/>
            <a:r>
              <a:rPr lang="en-US" altLang="zh-CN" sz="1800"/>
              <a:t>Development Setup</a:t>
            </a:r>
            <a:endParaRPr lang="en-US" altLang="zh-CN" sz="1800"/>
          </a:p>
          <a:p>
            <a:pPr lvl="1"/>
            <a:r>
              <a:rPr lang="en-US" altLang="zh-CN"/>
              <a:t>Node.js, npm</a:t>
            </a:r>
            <a:endParaRPr lang="en-US" altLang="zh-CN"/>
          </a:p>
          <a:p>
            <a:pPr lvl="2"/>
            <a:r>
              <a:rPr lang="en-US" altLang="zh-CN" sz="1400"/>
              <a:t>node -v, cnpm -v</a:t>
            </a:r>
            <a:endParaRPr lang="en-US" altLang="zh-CN" sz="1400"/>
          </a:p>
          <a:p>
            <a:pPr lvl="2"/>
            <a:r>
              <a:rPr lang="en-US" altLang="zh-CN" sz="1400"/>
              <a:t>cnpm i -g cordova, cordova -v</a:t>
            </a:r>
            <a:endParaRPr lang="en-US" altLang="zh-CN" sz="1400"/>
          </a:p>
          <a:p>
            <a:pPr lvl="1"/>
            <a:r>
              <a:rPr lang="en-US" altLang="zh-CN"/>
              <a:t>Android SDK</a:t>
            </a:r>
            <a:endParaRPr lang="en-US" altLang="zh-CN"/>
          </a:p>
          <a:p>
            <a:pPr lvl="1"/>
            <a:r>
              <a:rPr lang="en-US" altLang="zh-CN"/>
              <a:t>XCode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7406005" cy="5516880"/>
          </a:xfrm>
        </p:spPr>
        <p:txBody>
          <a:bodyPr/>
          <a:p>
            <a:r>
              <a:rPr lang="en-US" altLang="zh-CN" sz="900"/>
              <a:t>Create project</a:t>
            </a:r>
            <a:endParaRPr lang="en-US" altLang="zh-CN" sz="900"/>
          </a:p>
          <a:p>
            <a:pPr lvl="1"/>
            <a:r>
              <a:rPr lang="zh-CN" altLang="en-US" sz="900"/>
              <a:t>cordova create </a:t>
            </a:r>
            <a:r>
              <a:rPr lang="en-US" altLang="zh-CN" sz="900"/>
              <a:t>{proj_folder} {default_reverse_domain_name}</a:t>
            </a:r>
            <a:r>
              <a:rPr lang="zh-CN" altLang="en-US" sz="900"/>
              <a:t> </a:t>
            </a:r>
            <a:r>
              <a:rPr lang="en-US" altLang="zh-CN" sz="900"/>
              <a:t>{app_title}</a:t>
            </a:r>
            <a:endParaRPr lang="en-US" altLang="zh-CN" sz="900"/>
          </a:p>
          <a:p>
            <a:pPr lvl="1"/>
            <a:r>
              <a:rPr lang="en-US" altLang="zh-CN" sz="900"/>
              <a:t>eg. cordova create CordovaProj io.cordova.hellocordova CordovaApp</a:t>
            </a:r>
            <a:endParaRPr lang="en-US" altLang="zh-CN" sz="900"/>
          </a:p>
          <a:p>
            <a:pPr lvl="0"/>
            <a:r>
              <a:rPr lang="en-US" altLang="zh-CN" sz="900"/>
              <a:t>Add platform (Windows admin)</a:t>
            </a:r>
            <a:endParaRPr lang="en-US" altLang="zh-CN" sz="900"/>
          </a:p>
          <a:p>
            <a:pPr lvl="1"/>
            <a:r>
              <a:rPr lang="en-US" altLang="zh-CN" sz="900"/>
              <a:t>cordova platform add android@9.0.0 --save</a:t>
            </a:r>
            <a:endParaRPr lang="en-US" altLang="zh-CN" sz="900"/>
          </a:p>
          <a:p>
            <a:pPr lvl="1"/>
            <a:r>
              <a:rPr lang="en-US" altLang="zh-CN" sz="900"/>
              <a:t>cordova platform add IOS --save</a:t>
            </a:r>
            <a:endParaRPr lang="en-US" altLang="zh-CN" sz="900"/>
          </a:p>
          <a:p>
            <a:pPr lvl="1"/>
            <a:r>
              <a:rPr lang="en-US" altLang="zh-CN" sz="900"/>
              <a:t>cordova platform rm android</a:t>
            </a:r>
            <a:endParaRPr lang="en-US" altLang="zh-CN" sz="900"/>
          </a:p>
          <a:p>
            <a:pPr lvl="1"/>
            <a:r>
              <a:rPr lang="en-US" altLang="zh-CN" sz="900"/>
              <a:t>cordova platform add browser</a:t>
            </a:r>
            <a:endParaRPr lang="en-US" altLang="zh-CN" sz="900"/>
          </a:p>
          <a:p>
            <a:pPr lvl="1"/>
            <a:r>
              <a:rPr lang="en-US" altLang="zh-CN" sz="900"/>
              <a:t>cordova platform ls</a:t>
            </a:r>
            <a:endParaRPr lang="en-US" altLang="zh-CN" sz="900"/>
          </a:p>
          <a:p>
            <a:pPr lvl="0"/>
            <a:r>
              <a:rPr lang="en-US" altLang="zh-CN" sz="900"/>
              <a:t>Install requirements</a:t>
            </a:r>
            <a:endParaRPr lang="en-US" altLang="zh-CN" sz="900"/>
          </a:p>
          <a:p>
            <a:pPr lvl="1"/>
            <a:r>
              <a:rPr lang="en-US" altLang="zh-CN" sz="900"/>
              <a:t>cordova requirements</a:t>
            </a:r>
            <a:endParaRPr lang="en-US" altLang="zh-CN" sz="900"/>
          </a:p>
          <a:p>
            <a:pPr lvl="2"/>
            <a:r>
              <a:rPr lang="en-US" altLang="zh-CN" sz="900"/>
              <a:t>check requirements for platforms</a:t>
            </a:r>
            <a:endParaRPr lang="en-US" altLang="zh-CN" sz="900"/>
          </a:p>
          <a:p>
            <a:pPr lvl="0"/>
            <a:r>
              <a:rPr lang="en-US" altLang="zh-CN" sz="900"/>
              <a:t>Build (time-consuming)</a:t>
            </a:r>
            <a:endParaRPr lang="en-US" altLang="zh-CN" sz="900"/>
          </a:p>
          <a:p>
            <a:pPr lvl="1"/>
            <a:r>
              <a:rPr lang="en-US" altLang="zh-CN" sz="900"/>
              <a:t>cordova build android</a:t>
            </a:r>
            <a:endParaRPr lang="en-US" altLang="zh-CN" sz="900"/>
          </a:p>
          <a:p>
            <a:pPr lvl="0"/>
            <a:r>
              <a:rPr lang="en-US" altLang="zh-CN" sz="900"/>
              <a:t>Test/Run</a:t>
            </a:r>
            <a:endParaRPr lang="en-US" altLang="zh-CN" sz="900"/>
          </a:p>
          <a:p>
            <a:pPr lvl="1"/>
            <a:r>
              <a:rPr lang="en-US" altLang="zh-CN" sz="900"/>
              <a:t>cordova emulate android</a:t>
            </a:r>
            <a:endParaRPr lang="en-US" altLang="zh-CN" sz="900"/>
          </a:p>
          <a:p>
            <a:pPr lvl="1"/>
            <a:r>
              <a:rPr lang="en-US" altLang="zh-CN" sz="900"/>
              <a:t>cordova run android --nobuild</a:t>
            </a:r>
            <a:endParaRPr lang="en-US" altLang="zh-CN" sz="900"/>
          </a:p>
          <a:p>
            <a:pPr lvl="0"/>
            <a:r>
              <a:rPr lang="en-US" altLang="zh-CN" sz="900"/>
              <a:t>Debug</a:t>
            </a:r>
            <a:endParaRPr lang="en-US" altLang="zh-CN" sz="900"/>
          </a:p>
          <a:p>
            <a:pPr lvl="1"/>
            <a:r>
              <a:rPr lang="en-US" altLang="zh-CN" sz="900"/>
              <a:t>cordova serve</a:t>
            </a:r>
            <a:endParaRPr lang="en-US" altLang="zh-CN" sz="9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739505" y="742315"/>
            <a:ext cx="2621915" cy="58096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29835" cy="5705475"/>
          </a:xfrm>
        </p:spPr>
        <p:txBody>
          <a:bodyPr>
            <a:noAutofit/>
          </a:bodyPr>
          <a:p>
            <a:r>
              <a:rPr lang="en-US" altLang="zh-CN" sz="1400"/>
              <a:t>Plugins</a:t>
            </a:r>
            <a:endParaRPr lang="en-US" altLang="zh-CN" sz="1400"/>
          </a:p>
          <a:p>
            <a:pPr lvl="1"/>
            <a:r>
              <a:rPr lang="zh-CN" altLang="en-US" sz="1200"/>
              <a:t>cordova plugin search camera</a:t>
            </a:r>
            <a:endParaRPr lang="zh-CN" altLang="en-US" sz="1200"/>
          </a:p>
          <a:p>
            <a:pPr lvl="1"/>
            <a:r>
              <a:rPr lang="zh-CN" altLang="en-US" sz="1200"/>
              <a:t>cordova plugin add cordova-plugin-camera</a:t>
            </a:r>
            <a:endParaRPr lang="zh-CN" altLang="en-US" sz="1200"/>
          </a:p>
          <a:p>
            <a:pPr lvl="1"/>
            <a:r>
              <a:rPr lang="en-US" altLang="zh-CN" sz="1200"/>
              <a:t>cordova plugin ls</a:t>
            </a:r>
            <a:endParaRPr lang="en-US" altLang="zh-CN" sz="1200"/>
          </a:p>
          <a:p>
            <a:pPr lvl="0"/>
            <a:r>
              <a:rPr lang="en-US" altLang="zh-CN" sz="1400"/>
              <a:t>Common Plugins</a:t>
            </a:r>
            <a:endParaRPr lang="en-US" altLang="zh-CN" sz="1400"/>
          </a:p>
          <a:p>
            <a:pPr lvl="1"/>
            <a:r>
              <a:rPr lang="en-US" altLang="zh-CN" sz="1200"/>
              <a:t>Battery, Camera, Device</a:t>
            </a:r>
            <a:endParaRPr lang="en-US" altLang="zh-CN" sz="1200"/>
          </a:p>
          <a:p>
            <a:pPr lvl="1"/>
            <a:r>
              <a:rPr lang="en-US" altLang="zh-CN" sz="1200"/>
              <a:t>Dialogs</a:t>
            </a:r>
            <a:endParaRPr lang="en-US" altLang="zh-CN" sz="1200"/>
          </a:p>
          <a:p>
            <a:pPr lvl="1"/>
            <a:r>
              <a:rPr lang="en-US" altLang="zh-CN" sz="1200"/>
              <a:t>File</a:t>
            </a:r>
            <a:endParaRPr lang="en-US" altLang="zh-CN" sz="1200"/>
          </a:p>
          <a:p>
            <a:pPr lvl="1"/>
            <a:r>
              <a:rPr lang="en-US" altLang="zh-CN" sz="1200"/>
              <a:t>Geolocation</a:t>
            </a:r>
            <a:endParaRPr lang="en-US" altLang="zh-CN" sz="1200"/>
          </a:p>
          <a:p>
            <a:pPr lvl="1"/>
            <a:r>
              <a:rPr lang="en-US" altLang="zh-CN" sz="1200"/>
              <a:t>Inappbrowser</a:t>
            </a:r>
            <a:endParaRPr lang="en-US" altLang="zh-CN" sz="1200"/>
          </a:p>
          <a:p>
            <a:pPr lvl="1"/>
            <a:r>
              <a:rPr lang="en-US" altLang="zh-CN" sz="1200"/>
              <a:t>Media, Media Capture</a:t>
            </a:r>
            <a:endParaRPr lang="en-US" altLang="zh-CN" sz="1200"/>
          </a:p>
          <a:p>
            <a:pPr lvl="1"/>
            <a:r>
              <a:rPr lang="en-US" altLang="zh-CN" sz="1200"/>
              <a:t>Network information</a:t>
            </a:r>
            <a:endParaRPr lang="en-US" altLang="zh-CN" sz="1200"/>
          </a:p>
          <a:p>
            <a:pPr lvl="1"/>
            <a:r>
              <a:rPr lang="en-US" altLang="zh-CN" sz="1200"/>
              <a:t>Screen Orientation, Splash screen, Status bar</a:t>
            </a:r>
            <a:endParaRPr lang="en-US" altLang="zh-CN" sz="1200"/>
          </a:p>
          <a:p>
            <a:pPr lvl="1"/>
            <a:r>
              <a:rPr lang="en-US" altLang="zh-CN" sz="1200"/>
              <a:t>Vibration</a:t>
            </a:r>
            <a:endParaRPr lang="en-US" altLang="zh-CN" sz="1200"/>
          </a:p>
          <a:p>
            <a:pPr lvl="1"/>
            <a:r>
              <a:rPr lang="en-US" altLang="zh-CN" sz="1200"/>
              <a:t>Whitelist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65520" y="935990"/>
            <a:ext cx="5029835" cy="5705475"/>
          </a:xfrm>
          <a:prstGeom prst="rect">
            <a:avLst/>
          </a:prstGeom>
        </p:spPr>
        <p:txBody>
          <a:bodyPr vert="horz" lIns="100800" tIns="0" rIns="8280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Events</a:t>
            </a:r>
            <a:endParaRPr lang="en-US" altLang="zh-CN" sz="1400"/>
          </a:p>
          <a:p>
            <a:pPr lvl="1"/>
            <a:r>
              <a:rPr lang="en-US" altLang="zh-CN" sz="1200"/>
              <a:t>deviceReady</a:t>
            </a:r>
            <a:endParaRPr lang="en-US" altLang="zh-CN" sz="1200"/>
          </a:p>
          <a:p>
            <a:pPr lvl="1"/>
            <a:r>
              <a:rPr lang="en-US" altLang="zh-CN" sz="1200"/>
              <a:t>pause, resume</a:t>
            </a:r>
            <a:endParaRPr lang="en-US" altLang="zh-CN" sz="1200"/>
          </a:p>
          <a:p>
            <a:pPr lvl="1"/>
            <a:r>
              <a:rPr lang="en-US" altLang="zh-CN" sz="1200"/>
              <a:t>backbutton, menubutton, searchbutton ,startcallbutton, endcallbutton, volumedownbutton, volumeupbutton</a:t>
            </a:r>
            <a:endParaRPr lang="en-US" altLang="zh-CN" sz="1200"/>
          </a:p>
          <a:p>
            <a:pPr lvl="1"/>
            <a:r>
              <a:rPr lang="en-US" altLang="zh-CN" sz="1200"/>
              <a:t>addEventListener</a:t>
            </a:r>
            <a:endParaRPr lang="en-US" altLang="zh-CN" sz="1200"/>
          </a:p>
          <a:p>
            <a:pPr lvl="0"/>
            <a:r>
              <a:rPr lang="en-US" altLang="zh-CN" sz="1400"/>
              <a:t>CSP meta tag</a:t>
            </a:r>
            <a:endParaRPr lang="en-US" altLang="zh-CN" sz="1400"/>
          </a:p>
          <a:p>
            <a:pPr lvl="1"/>
            <a:r>
              <a:rPr lang="en-US" altLang="zh-CN" sz="1200"/>
              <a:t>script-src</a:t>
            </a:r>
            <a:endParaRPr lang="en-US" altLang="zh-CN" sz="1200"/>
          </a:p>
          <a:p>
            <a:pPr lvl="2"/>
            <a:r>
              <a:rPr lang="en-US" altLang="zh-CN" sz="1000"/>
              <a:t>defines which scripts can be executed by the app</a:t>
            </a:r>
            <a:endParaRPr lang="en-US" altLang="zh-CN" sz="1000"/>
          </a:p>
          <a:p>
            <a:pPr lvl="2"/>
            <a:r>
              <a:rPr lang="en-US" altLang="zh-CN" sz="1000"/>
              <a:t>’self’ - allows scripts from the same origin like www/js/index.js</a:t>
            </a:r>
            <a:endParaRPr lang="en-US" altLang="zh-CN" sz="1000"/>
          </a:p>
          <a:p>
            <a:pPr lvl="2"/>
            <a:r>
              <a:rPr lang="en-US" altLang="zh-CN" sz="1000"/>
              <a:t>http://cdn.jsdelivr.net/vue/1.0.16/vue.js - allows the Vue.js library</a:t>
            </a:r>
            <a:endParaRPr lang="en-US" altLang="zh-CN" sz="1000"/>
          </a:p>
          <a:p>
            <a:pPr lvl="2"/>
            <a:r>
              <a:rPr lang="en-US" altLang="zh-CN" sz="1000"/>
              <a:t>’unsafe-eval’ - allows unsafe dynamic code evaluation since parts of the Vue.js library code use strings to generate functions</a:t>
            </a:r>
            <a:endParaRPr lang="en-US" altLang="zh-CN" sz="1000"/>
          </a:p>
          <a:p>
            <a:pPr lvl="1"/>
            <a:r>
              <a:rPr lang="en-US" altLang="zh-CN" sz="1200"/>
              <a:t>connect-src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885198"/>
            <a:ext cx="10852237" cy="5389200"/>
          </a:xfrm>
        </p:spPr>
        <p:txBody>
          <a:bodyPr/>
          <a:p>
            <a:r>
              <a:rPr lang="en-US" altLang="zh-CN"/>
              <a:t>Android</a:t>
            </a:r>
            <a:endParaRPr lang="en-US" altLang="zh-CN"/>
          </a:p>
          <a:p>
            <a:pPr lvl="1"/>
            <a:r>
              <a:rPr lang="en-US" altLang="zh-CN"/>
              <a:t>cordova serve android</a:t>
            </a:r>
            <a:endParaRPr lang="en-US" altLang="zh-CN"/>
          </a:p>
          <a:p>
            <a:pPr lvl="1"/>
            <a:r>
              <a:rPr lang="en-US" altLang="zh-CN"/>
              <a:t>http://localhost:8000/android/www/index.html#/</a:t>
            </a:r>
            <a:endParaRPr lang="en-US" altLang="zh-CN"/>
          </a:p>
          <a:p>
            <a:pPr lvl="0"/>
            <a:r>
              <a:rPr lang="en-US" altLang="zh-CN"/>
              <a:t>DevTools</a:t>
            </a:r>
            <a:endParaRPr lang="en-US" altLang="zh-CN"/>
          </a:p>
          <a:p>
            <a:pPr lvl="1"/>
            <a:r>
              <a:rPr lang="en-US" altLang="zh-CN"/>
              <a:t>cordova run android</a:t>
            </a:r>
            <a:endParaRPr lang="en-US" altLang="zh-CN"/>
          </a:p>
          <a:p>
            <a:pPr lvl="1"/>
            <a:r>
              <a:rPr lang="en-US" altLang="zh-CN"/>
              <a:t>edge://inspect/#devices</a:t>
            </a:r>
            <a:endParaRPr lang="en-US" altLang="zh-CN"/>
          </a:p>
          <a:p>
            <a:pPr lvl="1"/>
            <a:r>
              <a:rPr lang="en-US" altLang="zh-CN"/>
              <a:t>chrome://inspect/#devices</a:t>
            </a:r>
            <a:endParaRPr lang="en-US" altLang="zh-CN"/>
          </a:p>
          <a:p>
            <a:pPr lvl="1"/>
            <a:r>
              <a:rPr lang="en-US" altLang="zh-CN"/>
              <a:t>click “inspect”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3618865" cy="5389245"/>
          </a:xfrm>
        </p:spPr>
        <p:txBody>
          <a:bodyPr/>
          <a:p>
            <a:r>
              <a:rPr lang="en-US" altLang="zh-CN"/>
              <a:t>Components</a:t>
            </a:r>
            <a:endParaRPr lang="en-US" altLang="zh-CN"/>
          </a:p>
          <a:p>
            <a:pPr lvl="1"/>
            <a:r>
              <a:rPr lang="en-US" altLang="zh-CN"/>
              <a:t>Web App</a:t>
            </a:r>
            <a:endParaRPr lang="en-US" altLang="zh-CN"/>
          </a:p>
          <a:p>
            <a:pPr lvl="1"/>
            <a:r>
              <a:rPr lang="en-US" altLang="zh-CN"/>
              <a:t>WebView</a:t>
            </a:r>
            <a:endParaRPr lang="en-US" altLang="zh-CN"/>
          </a:p>
          <a:p>
            <a:pPr lvl="1"/>
            <a:r>
              <a:rPr lang="en-US" altLang="zh-CN"/>
              <a:t>Plugins</a:t>
            </a:r>
            <a:endParaRPr lang="en-US" altLang="zh-CN"/>
          </a:p>
          <a:p>
            <a:pPr lvl="2"/>
            <a:r>
              <a:rPr lang="en-US" altLang="zh-CN"/>
              <a:t>interface for Cordova and native components</a:t>
            </a:r>
            <a:endParaRPr lang="en-US" altLang="zh-CN"/>
          </a:p>
          <a:p>
            <a:pPr lvl="2"/>
            <a:r>
              <a:rPr lang="en-US" altLang="zh-CN"/>
              <a:t>A plugin exposes a Javascript API for native SDK functionality.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705985" y="803275"/>
            <a:ext cx="7188200" cy="56876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Cordova + 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516880" cy="5610860"/>
          </a:xfrm>
        </p:spPr>
        <p:txBody>
          <a:bodyPr/>
          <a:p>
            <a:r>
              <a:rPr lang="en-US" altLang="zh-CN" sz="1060"/>
              <a:t>References</a:t>
            </a:r>
            <a:endParaRPr lang="en-US" altLang="zh-CN" sz="1060"/>
          </a:p>
          <a:p>
            <a:pPr lvl="1"/>
            <a:r>
              <a:rPr lang="en-US" altLang="zh-CN" sz="940"/>
              <a:t>https://blog.toast38coza.me/building-a-mobile-app-with-vuejs-cordova-webpack-and-framework-7/</a:t>
            </a:r>
            <a:endParaRPr lang="en-US" altLang="zh-CN" sz="940"/>
          </a:p>
          <a:p>
            <a:pPr lvl="1"/>
            <a:r>
              <a:rPr lang="en-US" altLang="zh-CN" sz="940">
                <a:sym typeface="+mn-ea"/>
              </a:rPr>
              <a:t>https://coligo.io/building-a-mobile-app-with-cordova-vuejs/</a:t>
            </a:r>
            <a:endParaRPr lang="en-US" altLang="zh-CN" sz="940"/>
          </a:p>
          <a:p>
            <a:pPr lvl="1"/>
            <a:r>
              <a:rPr lang="en-US" altLang="zh-CN" sz="940">
                <a:sym typeface="+mn-ea"/>
              </a:rPr>
              <a:t>http://kartsims.github.io/vue-cordova/</a:t>
            </a:r>
            <a:endParaRPr lang="en-US" altLang="zh-CN" sz="940"/>
          </a:p>
          <a:p>
            <a:pPr lvl="0"/>
            <a:r>
              <a:rPr lang="en-US" altLang="zh-CN" sz="940"/>
              <a:t>Steps</a:t>
            </a:r>
            <a:endParaRPr lang="en-US" altLang="zh-CN" sz="940"/>
          </a:p>
          <a:p>
            <a:pPr lvl="1"/>
            <a:r>
              <a:rPr lang="en-US" altLang="zh-CN" sz="940"/>
              <a:t>vue init webpack mobileapp</a:t>
            </a:r>
            <a:endParaRPr lang="en-US" altLang="zh-CN" sz="940"/>
          </a:p>
          <a:p>
            <a:pPr lvl="1"/>
            <a:r>
              <a:rPr lang="en-US" altLang="zh-CN" sz="940"/>
              <a:t>cd mobileapp</a:t>
            </a:r>
            <a:endParaRPr lang="en-US" altLang="zh-CN" sz="940"/>
          </a:p>
          <a:p>
            <a:pPr lvl="1"/>
            <a:r>
              <a:rPr lang="en-US" altLang="zh-CN" sz="940"/>
              <a:t>cnpm install -g cordova</a:t>
            </a:r>
            <a:endParaRPr lang="en-US" altLang="zh-CN" sz="940"/>
          </a:p>
          <a:p>
            <a:pPr lvl="1"/>
            <a:r>
              <a:rPr lang="en-US" altLang="zh-CN" sz="940"/>
              <a:t>cordova create tmp</a:t>
            </a:r>
            <a:endParaRPr lang="en-US" altLang="zh-CN" sz="940"/>
          </a:p>
          <a:p>
            <a:pPr lvl="1"/>
            <a:r>
              <a:rPr lang="en-US" altLang="zh-CN" sz="940"/>
              <a:t>mv tmp/config.xml</a:t>
            </a:r>
            <a:endParaRPr lang="en-US" altLang="zh-CN" sz="940"/>
          </a:p>
          <a:p>
            <a:pPr lvl="1"/>
            <a:r>
              <a:rPr lang="en-US" altLang="zh-CN" sz="940"/>
              <a:t>mv tmp/www .</a:t>
            </a:r>
            <a:endParaRPr lang="en-US" altLang="zh-CN" sz="940"/>
          </a:p>
          <a:p>
            <a:pPr lvl="1"/>
            <a:r>
              <a:rPr lang="en-US" altLang="zh-CN" sz="940"/>
              <a:t>cordova platform add android@9.0.0</a:t>
            </a:r>
            <a:endParaRPr lang="en-US" altLang="zh-CN" sz="940"/>
          </a:p>
          <a:p>
            <a:pPr lvl="1"/>
            <a:r>
              <a:rPr lang="en-US" altLang="zh-CN" sz="940"/>
              <a:t>modify config\index.js</a:t>
            </a:r>
            <a:endParaRPr lang="en-US" altLang="zh-CN" sz="940"/>
          </a:p>
          <a:p>
            <a:pPr lvl="2"/>
            <a:r>
              <a:rPr lang="en-US" altLang="zh-CN" sz="880"/>
              <a:t>replace “dist” with “www”</a:t>
            </a:r>
            <a:endParaRPr lang="en-US" altLang="zh-CN" sz="880"/>
          </a:p>
          <a:p>
            <a:pPr lvl="2"/>
            <a:r>
              <a:rPr lang="en-US" altLang="zh-CN" sz="880"/>
              <a:t>update value of “build.assetsPublicPath” from “/” to “./”</a:t>
            </a:r>
            <a:endParaRPr lang="en-US" altLang="zh-CN" sz="880"/>
          </a:p>
          <a:p>
            <a:pPr lvl="1"/>
            <a:r>
              <a:rPr lang="en-US" altLang="zh-CN" sz="880"/>
              <a:t>npm run build</a:t>
            </a:r>
            <a:endParaRPr lang="en-US" altLang="zh-CN" sz="880"/>
          </a:p>
          <a:p>
            <a:pPr lvl="1"/>
            <a:r>
              <a:rPr lang="en-US" altLang="zh-CN" sz="880"/>
              <a:t>cordova run android</a:t>
            </a:r>
            <a:endParaRPr lang="en-US" altLang="zh-CN" sz="880"/>
          </a:p>
          <a:p>
            <a:pPr lvl="1"/>
            <a:endParaRPr lang="en-US" altLang="zh-CN" sz="88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7955280" y="196850"/>
            <a:ext cx="3754755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6390640" y="1722120"/>
            <a:ext cx="5516880" cy="4849495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/>
              <a:t>modify package.json, add to “scripts” section</a:t>
            </a:r>
            <a:endParaRPr lang="en-US" altLang="zh-CN" sz="1200"/>
          </a:p>
          <a:p>
            <a:pPr lvl="2"/>
            <a:r>
              <a:rPr lang="en-US" altLang="zh-CN" sz="1000"/>
              <a:t>"bcra": "npm run build &amp;&amp; cordova run android",</a:t>
            </a:r>
            <a:endParaRPr lang="en-US" altLang="zh-CN" sz="1000"/>
          </a:p>
          <a:p>
            <a:pPr lvl="2"/>
            <a:r>
              <a:rPr lang="en-US" altLang="zh-CN" sz="1000"/>
              <a:t>"cra": "cordova run android"</a:t>
            </a:r>
            <a:endParaRPr lang="en-US" altLang="zh-CN" sz="1000"/>
          </a:p>
          <a:p>
            <a:pPr lvl="1"/>
            <a:r>
              <a:rPr lang="en-US" altLang="zh-CN" sz="1200"/>
              <a:t>npm run cra</a:t>
            </a:r>
            <a:endParaRPr lang="en-US" altLang="zh-CN" sz="1200"/>
          </a:p>
          <a:p>
            <a:pPr lvl="1"/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Cordova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Harware</a:t>
            </a:r>
            <a:endParaRPr lang="en-US" altLang="zh-CN"/>
          </a:p>
          <a:p>
            <a:pPr lvl="1"/>
            <a:r>
              <a:rPr lang="en-US" altLang="zh-CN"/>
              <a:t>Vibration</a:t>
            </a:r>
            <a:endParaRPr lang="en-US" altLang="zh-CN"/>
          </a:p>
          <a:p>
            <a:pPr lvl="2"/>
            <a:r>
              <a:rPr lang="en-US" altLang="zh-CN"/>
              <a:t>cordova plugin add https://git-wip-us.apache.org/repos/asf/cordova-plugin-vibration.git</a:t>
            </a:r>
            <a:endParaRPr lang="en-US" altLang="zh-CN"/>
          </a:p>
          <a:p>
            <a:pPr lvl="2"/>
            <a:r>
              <a:rPr lang="en-US" altLang="zh-CN"/>
              <a:t>navigator.notification.beep(quantity);</a:t>
            </a:r>
            <a:endParaRPr lang="en-US" altLang="zh-CN"/>
          </a:p>
          <a:p>
            <a:pPr lvl="2"/>
            <a:r>
              <a:rPr lang="en-US" altLang="zh-CN"/>
              <a:t>navigator.notification.vibrate(duration);</a:t>
            </a:r>
            <a:endParaRPr lang="en-US" altLang="zh-CN"/>
          </a:p>
          <a:p>
            <a:pPr lvl="1"/>
            <a:r>
              <a:rPr lang="en-US" altLang="zh-CN"/>
              <a:t>Visual notification</a:t>
            </a:r>
            <a:endParaRPr lang="en-US" altLang="zh-CN"/>
          </a:p>
          <a:p>
            <a:pPr lvl="2"/>
            <a:r>
              <a:rPr lang="en-US" altLang="zh-CN"/>
              <a:t>cordova plugin add cordova-plugin-dialogs</a:t>
            </a:r>
            <a:endParaRPr lang="en-US" altLang="zh-CN"/>
          </a:p>
          <a:p>
            <a:pPr lvl="2"/>
            <a:r>
              <a:rPr lang="en-US" altLang="zh-CN"/>
              <a:t>navigator.notification.alert("This is a Cordova Alert()", myCallback, "Alert Test", "Click Me");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&amp;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java.lang.SecurityException: Injecting to another application requires INJECT_EVENTS permission</a:t>
            </a:r>
            <a:endParaRPr lang="en-US" altLang="zh-CN"/>
          </a:p>
          <a:p>
            <a:pPr lvl="1"/>
            <a:r>
              <a:rPr lang="en-US" altLang="zh-CN"/>
              <a:t>Turn on “USB</a:t>
            </a:r>
            <a:r>
              <a:t>调试（安全设置）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5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4.xml><?xml version="1.0" encoding="utf-8"?>
<p:tagLst xmlns:p="http://schemas.openxmlformats.org/presentationml/2006/main">
  <p:tag name="KSO_DOCER_TEMPLATE_OPEN_ONCE_MARK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演示</Application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Cordova Notes</vt:lpstr>
      <vt:lpstr>Intro</vt:lpstr>
      <vt:lpstr>Workflow</vt:lpstr>
      <vt:lpstr>Development</vt:lpstr>
      <vt:lpstr>PowerPoint 演示文稿</vt:lpstr>
      <vt:lpstr>Architecture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115</cp:revision>
  <dcterms:created xsi:type="dcterms:W3CDTF">2021-12-15T05:14:00Z</dcterms:created>
  <dcterms:modified xsi:type="dcterms:W3CDTF">2022-01-10T06:09:11Z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FCD9C783BEE74C0CAC46F4727187850D</vt:lpwstr>
  </property>
  <property fmtid="{D5CDD505-2E9C-101B-9397-08002B2CF9AE}" pid="3" name="KSOProductBuildVer">
    <vt:lpwstr>2052-11.1.0.11194</vt:lpwstr>
  </property>
</Properties>
</file>