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83" r:id="rId5"/>
    <p:sldId id="273" r:id="rId6"/>
    <p:sldId id="272" r:id="rId7"/>
    <p:sldId id="274" r:id="rId8"/>
    <p:sldId id="279" r:id="rId9"/>
    <p:sldId id="268" r:id="rId10"/>
    <p:sldId id="270" r:id="rId11"/>
    <p:sldId id="291" r:id="rId12"/>
    <p:sldId id="293" r:id="rId13"/>
    <p:sldId id="292" r:id="rId14"/>
    <p:sldId id="296" r:id="rId15"/>
    <p:sldId id="261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Node.js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9532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6/3/2021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Web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15025" cy="4549140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https://nodejs.org/en/docs/guides/nodejs-docker-webapp/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mkdir proj &amp; cd proj</a:t>
            </a:r>
            <a:endParaRPr lang="en-US" altLang="zh-CN"/>
          </a:p>
          <a:p>
            <a:pPr lvl="1"/>
            <a:r>
              <a:rPr lang="en-US" altLang="zh-CN"/>
              <a:t>cnpm init</a:t>
            </a:r>
            <a:endParaRPr lang="en-US" altLang="zh-CN"/>
          </a:p>
          <a:p>
            <a:pPr lvl="1"/>
            <a:r>
              <a:rPr lang="en-US" altLang="zh-CN"/>
              <a:t>create app.js</a:t>
            </a:r>
            <a:endParaRPr lang="en-US" altLang="zh-CN"/>
          </a:p>
          <a:p>
            <a:pPr lvl="1"/>
            <a:r>
              <a:rPr lang="en-US" altLang="zh-CN"/>
              <a:t>create package.json</a:t>
            </a:r>
            <a:endParaRPr lang="en-US" altLang="zh-CN"/>
          </a:p>
          <a:p>
            <a:pPr lvl="1"/>
            <a:r>
              <a:rPr lang="en-US" altLang="zh-CN"/>
              <a:t>run “node app.js”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80555" y="406400"/>
            <a:ext cx="4267200" cy="3630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server.js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const express = require("express");</a:t>
            </a:r>
            <a:endParaRPr lang="zh-CN" altLang="en-US" sz="1000"/>
          </a:p>
          <a:p>
            <a:r>
              <a:rPr lang="zh-CN" altLang="en-US" sz="1000"/>
              <a:t>const bodyParser = require("body-parser")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New app using express module</a:t>
            </a:r>
            <a:endParaRPr lang="zh-CN" altLang="en-US" sz="1000"/>
          </a:p>
          <a:p>
            <a:r>
              <a:rPr lang="zh-CN" altLang="en-US" sz="1000"/>
              <a:t>const app = express();</a:t>
            </a:r>
            <a:endParaRPr lang="zh-CN" altLang="en-US" sz="1000"/>
          </a:p>
          <a:p>
            <a:r>
              <a:rPr lang="zh-CN" altLang="en-US" sz="1000"/>
              <a:t>app.use(bodyParser.urlencoded({</a:t>
            </a:r>
            <a:endParaRPr lang="zh-CN" altLang="en-US" sz="1000"/>
          </a:p>
          <a:p>
            <a:r>
              <a:rPr lang="zh-CN" altLang="en-US" sz="1000"/>
              <a:t>  extended:true</a:t>
            </a:r>
            <a:endParaRPr lang="zh-CN" altLang="en-US" sz="1000"/>
          </a:p>
          <a:p>
            <a:r>
              <a:rPr lang="zh-CN" altLang="en-US" sz="1000"/>
              <a:t>}));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app.get("/", function(req, res) {</a:t>
            </a:r>
            <a:endParaRPr lang="zh-CN" altLang="en-US" sz="1000"/>
          </a:p>
          <a:p>
            <a:r>
              <a:rPr lang="zh-CN" altLang="en-US" sz="1000"/>
              <a:t>  console.log('Received get request')</a:t>
            </a:r>
            <a:endParaRPr lang="zh-CN" altLang="en-US" sz="1000"/>
          </a:p>
          <a:p>
            <a:r>
              <a:rPr lang="zh-CN" altLang="en-US" sz="1000"/>
              <a:t>  res.send('Received get request')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app.post("/qrcode", function(req, res) {</a:t>
            </a:r>
            <a:endParaRPr lang="zh-CN" altLang="en-US" sz="1000"/>
          </a:p>
          <a:p>
            <a:r>
              <a:rPr lang="zh-CN" altLang="en-US" sz="1000"/>
              <a:t>  res.send("Received post request, body=", req.body);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app.listen(8080, function(){</a:t>
            </a:r>
            <a:endParaRPr lang="zh-CN" altLang="en-US" sz="1000"/>
          </a:p>
          <a:p>
            <a:r>
              <a:rPr lang="zh-CN" altLang="en-US" sz="1000"/>
              <a:t>  console.log("server is running on port 8080");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6980555" y="4037330"/>
            <a:ext cx="4266565" cy="2553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package.json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  "name": "docker_web_app",</a:t>
            </a:r>
            <a:endParaRPr lang="zh-CN" altLang="en-US" sz="1000"/>
          </a:p>
          <a:p>
            <a:r>
              <a:rPr lang="zh-CN" altLang="en-US" sz="1000"/>
              <a:t>  "version": "1.0.0",</a:t>
            </a:r>
            <a:endParaRPr lang="zh-CN" altLang="en-US" sz="1000"/>
          </a:p>
          <a:p>
            <a:r>
              <a:rPr lang="zh-CN" altLang="en-US" sz="1000"/>
              <a:t>  "description": "Node.js on Docker",</a:t>
            </a:r>
            <a:endParaRPr lang="zh-CN" altLang="en-US" sz="1000"/>
          </a:p>
          <a:p>
            <a:r>
              <a:rPr lang="zh-CN" altLang="en-US" sz="1000"/>
              <a:t>  "author": "First Last &lt;first.last@example.com&gt;",</a:t>
            </a:r>
            <a:endParaRPr lang="zh-CN" altLang="en-US" sz="1000"/>
          </a:p>
          <a:p>
            <a:r>
              <a:rPr lang="zh-CN" altLang="en-US" sz="1000"/>
              <a:t>  "main": "server.js",</a:t>
            </a:r>
            <a:endParaRPr lang="zh-CN" altLang="en-US" sz="1000"/>
          </a:p>
          <a:p>
            <a:r>
              <a:rPr lang="zh-CN" altLang="en-US" sz="1000"/>
              <a:t>  "scripts": {</a:t>
            </a:r>
            <a:endParaRPr lang="zh-CN" altLang="en-US" sz="1000"/>
          </a:p>
          <a:p>
            <a:r>
              <a:rPr lang="zh-CN" altLang="en-US" sz="1000"/>
              <a:t>    "start": "node server.js"</a:t>
            </a:r>
            <a:endParaRPr lang="zh-CN" altLang="en-US" sz="1000"/>
          </a:p>
          <a:p>
            <a:r>
              <a:rPr lang="zh-CN" altLang="en-US" sz="1000"/>
              <a:t>  },</a:t>
            </a:r>
            <a:endParaRPr lang="zh-CN" altLang="en-US" sz="1000"/>
          </a:p>
          <a:p>
            <a:r>
              <a:rPr lang="zh-CN" altLang="en-US" sz="1000"/>
              <a:t>  "dependencies": {</a:t>
            </a:r>
            <a:endParaRPr lang="zh-CN" altLang="en-US" sz="1000"/>
          </a:p>
          <a:p>
            <a:r>
              <a:rPr lang="zh-CN" altLang="en-US" sz="1000"/>
              <a:t>    "express": "^4.16.1",</a:t>
            </a:r>
            <a:endParaRPr lang="zh-CN" altLang="en-US" sz="1000"/>
          </a:p>
          <a:p>
            <a:r>
              <a:rPr lang="zh-CN" altLang="en-US" sz="1000"/>
              <a:t>    "body-parser": "^1.19.1"</a:t>
            </a:r>
            <a:endParaRPr lang="zh-CN" altLang="en-US" sz="1000"/>
          </a:p>
          <a:p>
            <a:r>
              <a:rPr lang="zh-CN" altLang="en-US" sz="1000"/>
              <a:t>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using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00470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Docker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Dockerfile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server.js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run “docker build . -t node-web-app”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run “docker run -p 8080:8080 -d node-web-app”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7895" y="1317625"/>
            <a:ext cx="4267200" cy="3476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Dockerfile</a:t>
            </a:r>
            <a:endParaRPr lang="en-US" altLang="zh-CN" sz="1000" b="1"/>
          </a:p>
          <a:p>
            <a:endParaRPr lang="en-US" altLang="zh-CN" sz="1000"/>
          </a:p>
          <a:p>
            <a:r>
              <a:rPr lang="en-US" altLang="zh-CN" sz="1000"/>
              <a:t>FROM node:16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Create app directory</a:t>
            </a:r>
            <a:endParaRPr lang="en-US" altLang="zh-CN" sz="1000"/>
          </a:p>
          <a:p>
            <a:r>
              <a:rPr lang="en-US" altLang="zh-CN" sz="1000"/>
              <a:t>WORKDIR /usr/src/app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Install app dependencies</a:t>
            </a:r>
            <a:endParaRPr lang="en-US" altLang="zh-CN" sz="1000"/>
          </a:p>
          <a:p>
            <a:r>
              <a:rPr lang="en-US" altLang="zh-CN" sz="1000"/>
              <a:t># A wildcard is used to ensure both package.json AND package-lock.json are copied</a:t>
            </a:r>
            <a:endParaRPr lang="en-US" altLang="zh-CN" sz="1000"/>
          </a:p>
          <a:p>
            <a:r>
              <a:rPr lang="en-US" altLang="zh-CN" sz="1000"/>
              <a:t># where available (npm@5+)</a:t>
            </a:r>
            <a:endParaRPr lang="en-US" altLang="zh-CN" sz="1000"/>
          </a:p>
          <a:p>
            <a:r>
              <a:rPr lang="en-US" altLang="zh-CN" sz="1000"/>
              <a:t>COPY package*.json ./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RUN npm install</a:t>
            </a:r>
            <a:endParaRPr lang="en-US" altLang="zh-CN" sz="1000"/>
          </a:p>
          <a:p>
            <a:r>
              <a:rPr lang="en-US" altLang="zh-CN" sz="1000"/>
              <a:t># If you are building your code for production</a:t>
            </a:r>
            <a:endParaRPr lang="en-US" altLang="zh-CN" sz="1000"/>
          </a:p>
          <a:p>
            <a:r>
              <a:rPr lang="en-US" altLang="zh-CN" sz="1000"/>
              <a:t># RUN npm ci --only=production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# Bundle app source</a:t>
            </a:r>
            <a:endParaRPr lang="en-US" altLang="zh-CN" sz="1000"/>
          </a:p>
          <a:p>
            <a:r>
              <a:rPr lang="en-US" altLang="zh-CN" sz="1000"/>
              <a:t>COPY . .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EXPOSE 8080</a:t>
            </a:r>
            <a:endParaRPr lang="en-US" altLang="zh-CN" sz="1000"/>
          </a:p>
          <a:p>
            <a:r>
              <a:rPr lang="en-US" altLang="zh-CN" sz="1000"/>
              <a:t>CMD [ "node", "server.js" ]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7287895" y="5197475"/>
            <a:ext cx="2540000" cy="706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 b="1"/>
              <a:t>.dockerignore</a:t>
            </a:r>
            <a:endParaRPr lang="en-US" altLang="zh-CN" sz="1000" b="1"/>
          </a:p>
          <a:p>
            <a:endParaRPr lang="en-US" altLang="zh-CN" sz="1000"/>
          </a:p>
          <a:p>
            <a:r>
              <a:rPr lang="zh-CN" altLang="en-US" sz="1000"/>
              <a:t>node_modules</a:t>
            </a:r>
            <a:endParaRPr lang="zh-CN" altLang="en-US" sz="1000"/>
          </a:p>
          <a:p>
            <a:r>
              <a:rPr lang="zh-CN" altLang="en-US" sz="1000"/>
              <a:t>npm-debug.log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9524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67955" y="1167130"/>
            <a:ext cx="3677285" cy="452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200"/>
              <a:t>/* express的服务器 */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//1. 导入express</a:t>
            </a:r>
            <a:endParaRPr lang="zh-CN" altLang="en-US" sz="1200"/>
          </a:p>
          <a:p>
            <a:r>
              <a:rPr lang="zh-CN" altLang="en-US" sz="1200"/>
              <a:t>var express = require('express')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//2. 创建express服务器</a:t>
            </a:r>
            <a:endParaRPr lang="zh-CN" altLang="en-US" sz="1200"/>
          </a:p>
          <a:p>
            <a:r>
              <a:rPr lang="zh-CN" altLang="en-US" sz="1200"/>
              <a:t>var server = express()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 访问服务器(get或者post)</a:t>
            </a:r>
            <a:endParaRPr lang="zh-CN" altLang="en-US" sz="1200"/>
          </a:p>
          <a:p>
            <a:r>
              <a:rPr lang="zh-CN" altLang="en-US" sz="1200"/>
              <a:t>//参数一: 请求根路径</a:t>
            </a:r>
            <a:endParaRPr lang="zh-CN" altLang="en-US" sz="1200"/>
          </a:p>
          <a:p>
            <a:r>
              <a:rPr lang="zh-CN" altLang="en-US" sz="1200"/>
              <a:t>//3.1 get请求</a:t>
            </a:r>
            <a:endParaRPr lang="zh-CN" altLang="en-US" sz="1200"/>
          </a:p>
          <a:p>
            <a:r>
              <a:rPr lang="zh-CN" altLang="en-US" sz="1200"/>
              <a:t>server.get('/', function (request, response) {</a:t>
            </a:r>
            <a:endParaRPr lang="zh-CN" altLang="en-US" sz="1200"/>
          </a:p>
          <a:p>
            <a:r>
              <a:rPr lang="zh-CN" altLang="en-US" sz="1200"/>
              <a:t>    // console.log(request)</a:t>
            </a:r>
            <a:endParaRPr lang="zh-CN" altLang="en-US" sz="1200"/>
          </a:p>
          <a:p>
            <a:r>
              <a:rPr lang="zh-CN" altLang="en-US" sz="1200"/>
              <a:t>    response.send('get请求成功')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//3.2 post请求</a:t>
            </a:r>
            <a:endParaRPr lang="zh-CN" altLang="en-US" sz="1200"/>
          </a:p>
          <a:p>
            <a:r>
              <a:rPr lang="zh-CN" altLang="en-US" sz="1200"/>
              <a:t>server.post('/', function (request, response) {</a:t>
            </a:r>
            <a:endParaRPr lang="zh-CN" altLang="en-US" sz="1200"/>
          </a:p>
          <a:p>
            <a:r>
              <a:rPr lang="zh-CN" altLang="en-US" sz="1200"/>
              <a:t>    response.send('post请求成功')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//4. 绑定端口</a:t>
            </a:r>
            <a:endParaRPr lang="zh-CN" altLang="en-US" sz="1200"/>
          </a:p>
          <a:p>
            <a:r>
              <a:rPr lang="zh-CN" altLang="en-US" sz="1200"/>
              <a:t>server.listen(4040)</a:t>
            </a:r>
            <a:endParaRPr lang="zh-CN" altLang="en-US" sz="1200"/>
          </a:p>
          <a:p>
            <a:r>
              <a:rPr lang="zh-CN" altLang="en-US" sz="1200"/>
              <a:t>console.log('启动4040')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 Import and Export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https://www.freecodecamp.org/news/requiring-modules-in-node-js-everything-you-need-to-know-e7fbd119be8</a:t>
            </a:r>
            <a:endParaRPr lang="en-US" altLang="zh-CN"/>
          </a:p>
          <a:p>
            <a:pPr lvl="0"/>
            <a:r>
              <a:rPr lang="en-US" altLang="zh-CN"/>
              <a:t>require(‘module’)</a:t>
            </a:r>
            <a:endParaRPr lang="en-US" altLang="zh-CN"/>
          </a:p>
          <a:p>
            <a:pPr lvl="1"/>
            <a:r>
              <a:rPr lang="en-US" altLang="zh-CN"/>
              <a:t>steps: resolving, loading, wrapping, evaluating, caching</a:t>
            </a:r>
            <a:endParaRPr lang="en-US" altLang="zh-CN"/>
          </a:p>
          <a:p>
            <a:pPr lvl="1"/>
            <a:r>
              <a:rPr lang="en-US" altLang="zh-CN"/>
              <a:t>resolving</a:t>
            </a:r>
            <a:endParaRPr lang="en-US" altLang="zh-CN"/>
          </a:p>
          <a:p>
            <a:pPr lvl="2"/>
            <a:r>
              <a:rPr lang="en-US" altLang="zh-CN"/>
              <a:t>module.paths</a:t>
            </a:r>
            <a:endParaRPr lang="en-US" altLang="zh-CN"/>
          </a:p>
          <a:p>
            <a:pPr lvl="2"/>
            <a:r>
              <a:rPr lang="en-US" altLang="zh-CN"/>
              <a:t>index.js is used by default if require a folder</a:t>
            </a:r>
            <a:endParaRPr lang="en-US" altLang="zh-CN"/>
          </a:p>
          <a:p>
            <a:pPr lvl="2"/>
            <a:r>
              <a:rPr lang="en-US" altLang="zh-CN"/>
              <a:t>main property in package.json is used if require a folder</a:t>
            </a:r>
            <a:endParaRPr lang="en-US" altLang="zh-CN"/>
          </a:p>
          <a:p>
            <a:pPr lvl="1"/>
            <a:r>
              <a:rPr lang="en-US" altLang="zh-CN"/>
              <a:t>require.resolve</a:t>
            </a:r>
            <a:endParaRPr lang="en-US" altLang="zh-CN"/>
          </a:p>
          <a:p>
            <a:pPr lvl="2"/>
            <a:r>
              <a:rPr lang="en-US" altLang="zh-CN"/>
              <a:t>Only resolving, no other steps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Overview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Runtime environment for executing JS code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Features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Asynchronous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node --version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node -p "process.arch"	// 32bit or 64bit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/>
              <a:t>Global object</a:t>
            </a:r>
            <a:endParaRPr lang="en-US" altLang="zh-CN" sz="2000"/>
          </a:p>
          <a:p>
            <a:pPr lvl="1"/>
            <a:r>
              <a:rPr lang="en-US" altLang="zh-CN" sz="1800"/>
              <a:t>global, window, module, __filename, __dirname</a:t>
            </a:r>
            <a:endParaRPr lang="zh-CN" altLang="zh-CN" sz="1800"/>
          </a:p>
          <a:p>
            <a:pPr lvl="1"/>
            <a:r>
              <a:rPr lang="en-US" altLang="zh-CN" sz="1800"/>
              <a:t>require: load module</a:t>
            </a:r>
            <a:endParaRPr lang="en-US" altLang="zh-CN" sz="1800"/>
          </a:p>
          <a:p>
            <a:pPr lvl="1"/>
            <a:endParaRPr lang="en-US" altLang="zh-CN" sz="1800"/>
          </a:p>
        </p:txBody>
      </p:sp>
      <p:pic>
        <p:nvPicPr>
          <p:cNvPr id="4" name="图片 3" descr="job-pos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770" y="572770"/>
            <a:ext cx="4232275" cy="2954655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88130"/>
            <a:ext cx="5626100" cy="2635250"/>
          </a:xfrm>
          <a:prstGeom prst="rect">
            <a:avLst/>
          </a:prstGeom>
        </p:spPr>
      </p:pic>
      <p:pic>
        <p:nvPicPr>
          <p:cNvPr id="7" name="图片 6" descr="XRCpTL96SHSVAYjLeX6RW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328795"/>
            <a:ext cx="4038600" cy="2394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4320" cy="4549140"/>
          </a:xfrm>
        </p:spPr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curl -sL https://deb.nodesource.com/setup_16.x | sudo -E bash -</a:t>
            </a:r>
            <a:endParaRPr lang="en-US" altLang="zh-CN"/>
          </a:p>
          <a:p>
            <a:pPr lvl="1"/>
            <a:r>
              <a:rPr lang="en-US" altLang="zh-CN"/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npm install --global windows-build-tools</a:t>
            </a:r>
            <a:endParaRPr lang="en-US" altLang="zh-CN"/>
          </a:p>
          <a:p>
            <a:pPr lvl="0"/>
            <a:r>
              <a:rPr lang="en-US" altLang="zh-CN"/>
              <a:t>FAQ</a:t>
            </a:r>
            <a:endParaRPr lang="en-US" altLang="zh-CN"/>
          </a:p>
          <a:p>
            <a:pPr lvl="1"/>
            <a:r>
              <a:rPr lang="en-US" altLang="zh-CN"/>
              <a:t>After upgrade nodejs, npm run build may fail with message like “Node Sass does not yet support your current environment:”</a:t>
            </a:r>
            <a:endParaRPr lang="en-US" altLang="zh-CN"/>
          </a:p>
          <a:p>
            <a:pPr lvl="2"/>
            <a:r>
              <a:rPr lang="en-US" altLang="zh-CN"/>
              <a:t>run “npm rebuild node-sass”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11545" y="1620520"/>
            <a:ext cx="5590540" cy="291211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Stack Development</a:t>
            </a:r>
            <a:endParaRPr lang="en-US" altLang="zh-CN"/>
          </a:p>
        </p:txBody>
      </p:sp>
      <p:pic>
        <p:nvPicPr>
          <p:cNvPr id="6" name="图片 5" descr="Pros-and-Cons-of-Javascript-Full-Stack-Development-Full-Stack-Developer-Skill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0870" y="320040"/>
            <a:ext cx="3504565" cy="2393315"/>
          </a:xfrm>
          <a:prstGeom prst="rect">
            <a:avLst/>
          </a:prstGeom>
        </p:spPr>
      </p:pic>
      <p:sp>
        <p:nvSpPr>
          <p:cNvPr id="4" name="流程图: 可选过程 3"/>
          <p:cNvSpPr/>
          <p:nvPr/>
        </p:nvSpPr>
        <p:spPr>
          <a:xfrm>
            <a:off x="549275" y="526796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539750" y="452437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549275" y="3794760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PHP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2047240" y="3804285"/>
            <a:ext cx="1223645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6695" y="3256915"/>
            <a:ext cx="3413125" cy="28454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LAMP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4142105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4132580" y="4543425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AngularJS</a:t>
            </a:r>
            <a:endParaRPr lang="en-US" altLang="zh-CN"/>
          </a:p>
        </p:txBody>
      </p:sp>
      <p:sp>
        <p:nvSpPr>
          <p:cNvPr id="12" name="流程图: 可选过程 11"/>
          <p:cNvSpPr/>
          <p:nvPr/>
        </p:nvSpPr>
        <p:spPr>
          <a:xfrm>
            <a:off x="4142105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13" name="流程图: 可选过程 12"/>
          <p:cNvSpPr/>
          <p:nvPr/>
        </p:nvSpPr>
        <p:spPr>
          <a:xfrm>
            <a:off x="5592445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MongoDB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819525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7706360" y="5287010"/>
            <a:ext cx="278765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17" name="流程图: 可选过程 16"/>
          <p:cNvSpPr/>
          <p:nvPr/>
        </p:nvSpPr>
        <p:spPr>
          <a:xfrm>
            <a:off x="7706360" y="3813810"/>
            <a:ext cx="133858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18" name="流程图: 可选过程 17"/>
          <p:cNvSpPr/>
          <p:nvPr/>
        </p:nvSpPr>
        <p:spPr>
          <a:xfrm>
            <a:off x="9156700" y="3823335"/>
            <a:ext cx="1271270" cy="663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83780" y="3257550"/>
            <a:ext cx="3413125" cy="28448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MEAN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Express.js</a:t>
            </a:r>
            <a:endParaRPr lang="en-US" altLang="zh-CN"/>
          </a:p>
          <a:p>
            <a:pPr lvl="0"/>
            <a:r>
              <a:rPr lang="en-US" altLang="zh-CN"/>
              <a:t>Fontend</a:t>
            </a:r>
            <a:endParaRPr lang="en-US" altLang="zh-CN"/>
          </a:p>
          <a:p>
            <a:pPr lvl="1"/>
            <a:r>
              <a:rPr lang="en-US" altLang="zh-CN"/>
              <a:t>Angular.js</a:t>
            </a:r>
            <a:endParaRPr lang="en-US" altLang="zh-CN"/>
          </a:p>
          <a:p>
            <a:pPr lvl="0"/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endParaRPr lang="en-US" altLang="zh-CN"/>
          </a:p>
        </p:txBody>
      </p:sp>
      <p:pic>
        <p:nvPicPr>
          <p:cNvPr id="4" name="图片 3" descr="Full-Stack-J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885" y="1211580"/>
            <a:ext cx="6276975" cy="4707890"/>
          </a:xfrm>
          <a:prstGeom prst="rect">
            <a:avLst/>
          </a:prstGeom>
        </p:spPr>
      </p:pic>
      <p:pic>
        <p:nvPicPr>
          <p:cNvPr id="5" name="图片 4" descr="The-difference-between-the-monolithic-and-microservices-architectur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538855"/>
            <a:ext cx="3543935" cy="311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Pros and Cons of Full-Stack JS Approach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Pros</a:t>
            </a:r>
            <a:endParaRPr lang="en-US" altLang="zh-CN"/>
          </a:p>
          <a:p>
            <a:pPr lvl="1"/>
            <a:r>
              <a:rPr lang="en-US" altLang="zh-CN"/>
              <a:t>Common language, better team efficiency with less resources</a:t>
            </a:r>
            <a:endParaRPr lang="en-US" altLang="zh-CN"/>
          </a:p>
          <a:p>
            <a:pPr lvl="1"/>
            <a:r>
              <a:rPr lang="en-US" altLang="zh-CN"/>
              <a:t>Extensive code reuse</a:t>
            </a:r>
            <a:endParaRPr lang="en-US" altLang="zh-CN"/>
          </a:p>
          <a:p>
            <a:pPr lvl="1"/>
            <a:r>
              <a:rPr lang="en-US" altLang="zh-CN"/>
              <a:t>High performance and speed</a:t>
            </a:r>
            <a:endParaRPr lang="en-US" altLang="zh-CN"/>
          </a:p>
          <a:p>
            <a:pPr lvl="1"/>
            <a:r>
              <a:rPr lang="en-US" altLang="zh-CN"/>
              <a:t>Huge talent pool</a:t>
            </a:r>
            <a:endParaRPr lang="en-US" altLang="zh-CN"/>
          </a:p>
          <a:p>
            <a:pPr lvl="1"/>
            <a:r>
              <a:rPr lang="en-US" altLang="zh-CN"/>
              <a:t>Extensive knowledge base</a:t>
            </a:r>
            <a:endParaRPr lang="en-US" altLang="zh-CN"/>
          </a:p>
          <a:p>
            <a:pPr lvl="1"/>
            <a:r>
              <a:rPr lang="en-US" altLang="zh-CN"/>
              <a:t>Free, open-source toolset</a:t>
            </a:r>
            <a:endParaRPr lang="en-US" altLang="zh-CN"/>
          </a:p>
          <a:p>
            <a:pPr lvl="0"/>
            <a:r>
              <a:rPr lang="en-US" altLang="zh-CN"/>
              <a:t>Cons</a:t>
            </a:r>
            <a:endParaRPr lang="en-US" altLang="zh-CN"/>
          </a:p>
          <a:p>
            <a:pPr lvl="1"/>
            <a:r>
              <a:rPr lang="en-US" altLang="zh-CN"/>
              <a:t>Insufficiency with computation-heavy backend</a:t>
            </a:r>
            <a:endParaRPr lang="en-US" altLang="zh-CN"/>
          </a:p>
          <a:p>
            <a:pPr lvl="1"/>
            <a:r>
              <a:rPr lang="en-US" altLang="zh-CN"/>
              <a:t>Relatively young technologies</a:t>
            </a:r>
            <a:endParaRPr lang="en-US" altLang="zh-CN"/>
          </a:p>
          <a:p>
            <a:pPr lvl="1"/>
            <a:r>
              <a:rPr lang="en-US" altLang="zh-CN"/>
              <a:t>Jack of all trade, master of none</a:t>
            </a:r>
            <a:endParaRPr lang="en-US" altLang="zh-CN"/>
          </a:p>
          <a:p>
            <a:pPr lvl="1"/>
            <a:r>
              <a:rPr lang="en-US" altLang="zh-CN"/>
              <a:t>Drawbacks of every separate tool in the stack combined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 Management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19140" cy="5416550"/>
          </a:xfrm>
        </p:spPr>
        <p:txBody>
          <a:bodyPr>
            <a:normAutofit fontScale="70000"/>
          </a:bodyPr>
          <a:p>
            <a:r>
              <a:rPr lang="en-US" altLang="zh-CN"/>
              <a:t>npm</a:t>
            </a:r>
            <a:endParaRPr lang="en-US" altLang="zh-CN"/>
          </a:p>
          <a:p>
            <a:pPr lvl="1"/>
            <a:r>
              <a:rPr lang="en-US" altLang="zh-CN"/>
              <a:t>npm config list</a:t>
            </a:r>
            <a:endParaRPr lang="en-US" altLang="zh-CN"/>
          </a:p>
          <a:p>
            <a:pPr lvl="1"/>
            <a:r>
              <a:rPr lang="en-US" altLang="zh-CN"/>
              <a:t>npm install -g npm</a:t>
            </a:r>
            <a:endParaRPr lang="en-US" altLang="zh-CN"/>
          </a:p>
          <a:p>
            <a:pPr lvl="1"/>
            <a:r>
              <a:rPr lang="en-US" altLang="zh-CN"/>
              <a:t>npm install -g &lt;package-name&gt;@version-number</a:t>
            </a:r>
            <a:endParaRPr lang="en-US" altLang="zh-CN"/>
          </a:p>
          <a:p>
            <a:pPr lvl="1"/>
            <a:r>
              <a:rPr lang="en-US" altLang="zh-CN"/>
              <a:t>npm uninstall &lt;package-name&gt;@latest</a:t>
            </a:r>
            <a:endParaRPr lang="en-US" altLang="zh-CN"/>
          </a:p>
          <a:p>
            <a:pPr lvl="1"/>
            <a:r>
              <a:rPr lang="en-US" altLang="zh-CN"/>
              <a:t>npm list -g		// list installed packages</a:t>
            </a:r>
            <a:endParaRPr lang="en-US" altLang="zh-CN"/>
          </a:p>
          <a:p>
            <a:pPr lvl="1"/>
            <a:r>
              <a:rPr lang="en-US" altLang="zh-CN"/>
              <a:t>npm outdated	// list outdated packages</a:t>
            </a:r>
            <a:endParaRPr lang="en-US" altLang="zh-CN"/>
          </a:p>
          <a:p>
            <a:pPr lvl="1"/>
            <a:r>
              <a:rPr lang="en-US" altLang="zh-CN"/>
              <a:t>npm update	// update all packages with newer minor version listed in package.json</a:t>
            </a:r>
            <a:endParaRPr lang="en-US" altLang="zh-CN"/>
          </a:p>
          <a:p>
            <a:pPr lvl="1"/>
            <a:r>
              <a:rPr lang="en-US" altLang="zh-CN"/>
              <a:t>npm update &lt;package-name&gt;</a:t>
            </a:r>
            <a:endParaRPr lang="en-US" altLang="zh-CN"/>
          </a:p>
          <a:p>
            <a:pPr lvl="1"/>
            <a:r>
              <a:rPr lang="en-US" altLang="zh-CN"/>
              <a:t>npm search &lt;keyword&gt;</a:t>
            </a:r>
            <a:endParaRPr lang="en-US" altLang="zh-CN"/>
          </a:p>
          <a:p>
            <a:pPr lvl="1"/>
            <a:r>
              <a:rPr lang="en-US" altLang="zh-CN"/>
              <a:t>npm cache clean</a:t>
            </a:r>
            <a:endParaRPr lang="en-US" altLang="zh-CN"/>
          </a:p>
          <a:p>
            <a:pPr lvl="1"/>
            <a:r>
              <a:rPr lang="en-US" altLang="zh-CN"/>
              <a:t>npm install -g cnpm --registry=https://registry.npm.taobao.org</a:t>
            </a:r>
            <a:endParaRPr lang="en-US" altLang="zh-CN"/>
          </a:p>
          <a:p>
            <a:pPr lvl="1"/>
            <a:r>
              <a:rPr lang="en-US" altLang="zh-CN"/>
              <a:t>cnpm install ...</a:t>
            </a:r>
            <a:endParaRPr lang="en-US" altLang="zh-CN"/>
          </a:p>
          <a:p>
            <a:pPr lvl="1"/>
            <a:r>
              <a:rPr lang="en-US" altLang="zh-CN"/>
              <a:t>https://docs.npmjs.com/common-errors</a:t>
            </a:r>
            <a:endParaRPr lang="en-US" altLang="zh-CN"/>
          </a:p>
          <a:p>
            <a:pPr lvl="1"/>
            <a:r>
              <a:rPr lang="en-US" altLang="zh-CN"/>
              <a:t>cnpm view &lt;package-name&gt; versions</a:t>
            </a:r>
            <a:endParaRPr lang="en-US" altLang="zh-CN"/>
          </a:p>
          <a:p>
            <a:pPr lvl="2"/>
            <a:r>
              <a:rPr lang="en-US" altLang="zh-CN" sz="1800"/>
              <a:t>cnpm view vue-panzoom versions</a:t>
            </a:r>
            <a:endParaRPr lang="en-US" altLang="zh-CN" sz="1800"/>
          </a:p>
          <a:p>
            <a:pPr lvl="1"/>
            <a:r>
              <a:rPr lang="en-US" altLang="zh-CN" sz="2000"/>
              <a:t>cnpm uninstall &lt;package-name&gt;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cnpm rebuild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npm install -g npm-check-updates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ncu -u	// update all packages in package.json to latest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57340" y="1195070"/>
            <a:ext cx="5393690" cy="503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yarn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cnpm i -g yarn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yarn config set registry 'https://registry.npm.taobao.org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Clean up packages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cnpm install depcheck -g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depcheck</a:t>
            </a:r>
            <a:endParaRPr lang="en-US" altLang="zh-CN" sz="1800"/>
          </a:p>
          <a:p>
            <a:pPr lvl="1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C++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FFI (Foreign Function Interface)</a:t>
            </a:r>
            <a:endParaRPr lang="en-US" altLang="zh-CN"/>
          </a:p>
          <a:p>
            <a:pPr lvl="1"/>
            <a:r>
              <a:rPr lang="en-US" altLang="zh-CN"/>
              <a:t>node-ffi</a:t>
            </a:r>
            <a:endParaRPr lang="en-US" altLang="zh-CN"/>
          </a:p>
          <a:p>
            <a:pPr lvl="2"/>
            <a:r>
              <a:rPr lang="en-US" altLang="zh-CN"/>
              <a:t>Node.js add-on for loading and calling dynamic libraries using pure JS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0"/>
            <a:r>
              <a:rPr lang="en-US" altLang="zh-CN"/>
              <a:t>SWIG</a:t>
            </a:r>
            <a:endParaRPr lang="en-US" altLang="zh-CN"/>
          </a:p>
          <a:p>
            <a:pPr lvl="1"/>
            <a:r>
              <a:rPr lang="en-US" altLang="zh-CN"/>
              <a:t>Interface compiler that connects programs written in C/C++ with scripting languages such as JS, Python, etc.</a:t>
            </a:r>
            <a:endParaRPr lang="en-US" altLang="zh-CN"/>
          </a:p>
          <a:p>
            <a:pPr lvl="1"/>
            <a:r>
              <a:rPr lang="en-US" altLang="zh-CN"/>
              <a:t>http://www.swig.org/tutorial.html</a:t>
            </a:r>
            <a:endParaRPr lang="en-US" altLang="zh-CN"/>
          </a:p>
          <a:p>
            <a:pPr lvl="0"/>
            <a:r>
              <a:rPr lang="en-US" altLang="zh-CN"/>
              <a:t>Emscripten</a:t>
            </a:r>
            <a:endParaRPr lang="en-US" altLang="zh-CN"/>
          </a:p>
          <a:p>
            <a:pPr lvl="1"/>
            <a:r>
              <a:rPr lang="en-US" altLang="zh-CN"/>
              <a:t>Compile LLVM into JS</a:t>
            </a:r>
            <a:endParaRPr lang="en-US" altLang="zh-CN"/>
          </a:p>
          <a:p>
            <a:pPr lvl="1"/>
            <a:r>
              <a:rPr lang="en-US" altLang="zh-CN"/>
              <a:t>http://kripken.github.io/emscripten-site/docs/getting_started/index.html</a:t>
            </a:r>
            <a:endParaRPr lang="en-US" altLang="zh-CN"/>
          </a:p>
          <a:p>
            <a:pPr lvl="0"/>
            <a:r>
              <a:rPr lang="en-US" altLang="zh-CN"/>
              <a:t>nbind</a:t>
            </a:r>
            <a:endParaRPr lang="en-US" altLang="zh-CN"/>
          </a:p>
          <a:p>
            <a:pPr lvl="1"/>
            <a:r>
              <a:rPr lang="en-US" altLang="zh-CN"/>
              <a:t>https://github.com/charto/nbind</a:t>
            </a:r>
            <a:endParaRPr lang="en-US" altLang="zh-CN"/>
          </a:p>
        </p:txBody>
      </p:sp>
      <p:pic>
        <p:nvPicPr>
          <p:cNvPr id="4" name="图片 3" descr="EmscriptenTool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2005" y="1905"/>
            <a:ext cx="3347085" cy="1986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node-opencv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https://github.com/peterbraden/node-opencv</a:t>
            </a:r>
            <a:endParaRPr lang="en-US" altLang="zh-CN"/>
          </a:p>
          <a:p>
            <a:pPr lvl="1"/>
            <a:r>
              <a:rPr lang="en-US" altLang="zh-CN"/>
              <a:t>https://community.risingstack.com/opencv-tutorial-computer-vision-with-node-js/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21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2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4727</Words>
  <Application>WPS 演示</Application>
  <PresentationFormat>宽屏</PresentationFormat>
  <Paragraphs>269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Node.js Notes</vt:lpstr>
      <vt:lpstr>Overview</vt:lpstr>
      <vt:lpstr>Install</vt:lpstr>
      <vt:lpstr>Full Stack Development</vt:lpstr>
      <vt:lpstr>Web</vt:lpstr>
      <vt:lpstr>Pros and Cons of Full-Stack JS Approach</vt:lpstr>
      <vt:lpstr>Package Management</vt:lpstr>
      <vt:lpstr>Interface with C++</vt:lpstr>
      <vt:lpstr>node-opencv</vt:lpstr>
      <vt:lpstr>Set Up Web Server</vt:lpstr>
      <vt:lpstr>Web Server using Docker</vt:lpstr>
      <vt:lpstr>Express</vt:lpstr>
      <vt:lpstr>Module Import and Export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166</cp:revision>
  <dcterms:created xsi:type="dcterms:W3CDTF">2018-09-25T02:24:00Z</dcterms:created>
  <dcterms:modified xsi:type="dcterms:W3CDTF">2022-06-03T23:42:15Z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2FE8C128EBA944DCA79F09816B226446</vt:lpwstr>
  </property>
</Properties>
</file>