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63" r:id="rId5"/>
    <p:sldId id="259" r:id="rId6"/>
    <p:sldId id="262" r:id="rId7"/>
    <p:sldId id="260" r:id="rId8"/>
    <p:sldId id="261" r:id="rId9"/>
    <p:sldId id="264" r:id="rId10"/>
    <p:sldId id="267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4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5.png"/><Relationship Id="rId3" Type="http://schemas.openxmlformats.org/officeDocument/2006/relationships/tags" Target="../tags/tag21.xml"/><Relationship Id="rId2" Type="http://schemas.openxmlformats.org/officeDocument/2006/relationships/image" Target="../media/image1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5.png"/><Relationship Id="rId3" Type="http://schemas.openxmlformats.org/officeDocument/2006/relationships/tags" Target="../tags/tag28.xml"/><Relationship Id="rId2" Type="http://schemas.openxmlformats.org/officeDocument/2006/relationships/image" Target="../media/image1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7.png"/><Relationship Id="rId7" Type="http://schemas.openxmlformats.org/officeDocument/2006/relationships/tags" Target="../tags/tag39.xml"/><Relationship Id="rId6" Type="http://schemas.openxmlformats.org/officeDocument/2006/relationships/image" Target="../media/image6.jpeg"/><Relationship Id="rId5" Type="http://schemas.openxmlformats.org/officeDocument/2006/relationships/tags" Target="../tags/tag38.xml"/><Relationship Id="rId4" Type="http://schemas.openxmlformats.org/officeDocument/2006/relationships/image" Target="../media/image5.png"/><Relationship Id="rId3" Type="http://schemas.openxmlformats.org/officeDocument/2006/relationships/tags" Target="../tags/tag37.xml"/><Relationship Id="rId2" Type="http://schemas.openxmlformats.org/officeDocument/2006/relationships/image" Target="../media/image1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5.png"/><Relationship Id="rId3" Type="http://schemas.openxmlformats.org/officeDocument/2006/relationships/tags" Target="../tags/tag49.xml"/><Relationship Id="rId2" Type="http://schemas.openxmlformats.org/officeDocument/2006/relationships/image" Target="../media/image1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5.png"/><Relationship Id="rId3" Type="http://schemas.openxmlformats.org/officeDocument/2006/relationships/tags" Target="../tags/tag56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5.png"/><Relationship Id="rId3" Type="http://schemas.openxmlformats.org/officeDocument/2006/relationships/tags" Target="../tags/tag6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5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1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0.png"/><Relationship Id="rId3" Type="http://schemas.openxmlformats.org/officeDocument/2006/relationships/tags" Target="../tags/tag85.xml"/><Relationship Id="rId2" Type="http://schemas.openxmlformats.org/officeDocument/2006/relationships/image" Target="../media/image1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5.png"/><Relationship Id="rId3" Type="http://schemas.openxmlformats.org/officeDocument/2006/relationships/tags" Target="../tags/tag93.xml"/><Relationship Id="rId2" Type="http://schemas.openxmlformats.org/officeDocument/2006/relationships/image" Target="../media/image1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5.png"/><Relationship Id="rId3" Type="http://schemas.openxmlformats.org/officeDocument/2006/relationships/tags" Target="../tags/tag101.xml"/><Relationship Id="rId2" Type="http://schemas.openxmlformats.org/officeDocument/2006/relationships/image" Target="../media/image1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1.png"/><Relationship Id="rId3" Type="http://schemas.openxmlformats.org/officeDocument/2006/relationships/tags" Target="../tags/tag109.xml"/><Relationship Id="rId2" Type="http://schemas.openxmlformats.org/officeDocument/2006/relationships/image" Target="../media/image1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3.png"/><Relationship Id="rId6" Type="http://schemas.openxmlformats.org/officeDocument/2006/relationships/tags" Target="../tags/tag121.xml"/><Relationship Id="rId5" Type="http://schemas.openxmlformats.org/officeDocument/2006/relationships/image" Target="../media/image12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1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8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9.xml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0.xml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2.xml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3.xml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4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单击此处添加副标题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Last updated: 10/13/2021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SaaS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共享数据库但独立Schema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</a:t>
            </a:r>
            <a:endParaRPr lang="zh-CN" altLang="en-US"/>
          </a:p>
          <a:p>
            <a:pPr lvl="1"/>
            <a:r>
              <a:rPr lang="zh-CN" altLang="en-US"/>
              <a:t>对于安全性要求较高的租户，是一种选择。提供了一定程度的逻辑数据隔离，但并不是完全隔离；每个数据库可支持更多的租户数量。</a:t>
            </a:r>
            <a:endParaRPr lang="zh-CN" altLang="en-US"/>
          </a:p>
          <a:p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如果出现故障，数据恢复比较困难，因为恢复数据库将牵涉到其他租户的数据；如果需要跨租户统计数据，存在一定困难。这种方案是方案一的变种。只需要安装一份数据库服务，通过不同的Schema对不同租户的数据进行隔离。由于数据库服务是共享的，所以成本相对低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/>
              <a:t>https://zhuanlan.zhihu.com/p/421917558</a:t>
            </a:r>
            <a:endParaRPr lang="zh-CN" altLang="en-US"/>
          </a:p>
          <a:p>
            <a:pPr lvl="1"/>
            <a:r>
              <a:rPr lang="zh-CN" altLang="en-US"/>
              <a:t>https://zhuanlan.zhihu.com/p/147065049</a:t>
            </a:r>
            <a:endParaRPr lang="zh-CN" altLang="en-US"/>
          </a:p>
          <a:p>
            <a:pPr lvl="1"/>
            <a:r>
              <a:rPr lang="zh-CN" altLang="en-US"/>
              <a:t>https://www.jianshu.com/p/74480dc0c779</a:t>
            </a:r>
            <a:endParaRPr lang="zh-CN" altLang="en-US"/>
          </a:p>
          <a:p>
            <a:pPr lvl="0"/>
            <a:r>
              <a:rPr lang="zh-CN" altLang="en-US"/>
              <a:t>实现</a:t>
            </a:r>
            <a:endParaRPr lang="zh-CN" altLang="en-US"/>
          </a:p>
          <a:p>
            <a:pPr lvl="1"/>
            <a:r>
              <a:rPr lang="zh-CN" altLang="en-US"/>
              <a:t>https://www.cnblogs.com/firstdream/p/10082138.html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aa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20" y="1722120"/>
            <a:ext cx="6896735" cy="3413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 2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76730" y="1531620"/>
            <a:ext cx="8637905" cy="42049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多租户架构</a:t>
            </a:r>
            <a:r>
              <a:rPr lang="en-US" altLang="zh-CN"/>
              <a:t> 1/2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652905" y="1638300"/>
            <a:ext cx="7502525" cy="4235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多租户架构</a:t>
            </a:r>
            <a:r>
              <a:rPr lang="en-US" altLang="zh-CN"/>
              <a:t> 2/2</a:t>
            </a:r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35940" y="1541145"/>
            <a:ext cx="7334250" cy="4183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169910" y="443230"/>
            <a:ext cx="3736975" cy="6130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系统架构</a:t>
            </a: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426845" y="1333500"/>
            <a:ext cx="9620885" cy="43103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架构设计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543300" y="952500"/>
            <a:ext cx="5833110" cy="55479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独立数据库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532630" cy="5389245"/>
          </a:xfrm>
        </p:spPr>
        <p:txBody>
          <a:bodyPr/>
          <a:p>
            <a:r>
              <a:rPr lang="zh-CN" altLang="en-US"/>
              <a:t>优点</a:t>
            </a:r>
            <a:endParaRPr lang="zh-CN" altLang="en-US"/>
          </a:p>
          <a:p>
            <a:pPr lvl="1"/>
            <a:r>
              <a:rPr lang="zh-CN" altLang="en-US"/>
              <a:t>为不同的租户提供独立的数据库，有助于简化数据模型的扩展设计，满足不同租户的独特需求；如果出现故障，数据影响小、恢复数据比较简单。</a:t>
            </a:r>
            <a:endParaRPr lang="zh-CN" altLang="en-US"/>
          </a:p>
          <a:p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增多了数据库的安装数量，随之带来维护成本和购置成本的增加这种方案与传统的一个客户、一套数据、一套部署类似，差别只在于软件统一部署在运营商那里。由此可见此方案用户数据隔离级别最高，安全性最好，但是成本较高。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5522595" y="1555750"/>
            <a:ext cx="6184900" cy="34899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  <p:tag name="KSO_WM_SPECIAL_SOURCE" val="bdnull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38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9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PECIAL_SOURCE" val="bdnull"/>
</p:tagLst>
</file>

<file path=ppt/tags/tag141.xml><?xml version="1.0" encoding="utf-8"?>
<p:tagLst xmlns:p="http://schemas.openxmlformats.org/presentationml/2006/main">
  <p:tag name="KSO_WM_SPECIAL_SOURCE" val="bdnull"/>
</p:tagLst>
</file>

<file path=ppt/tags/tag142.xml><?xml version="1.0" encoding="utf-8"?>
<p:tagLst xmlns:p="http://schemas.openxmlformats.org/presentationml/2006/main">
  <p:tag name="KSO_WM_SPECIAL_SOURCE" val="bdnull"/>
</p:tagLst>
</file>

<file path=ppt/tags/tag143.xml><?xml version="1.0" encoding="utf-8"?>
<p:tagLst xmlns:p="http://schemas.openxmlformats.org/presentationml/2006/main">
  <p:tag name="KSO_WM_SPECIAL_SOURCE" val="bdnull"/>
</p:tagLst>
</file>

<file path=ppt/tags/tag144.xml><?xml version="1.0" encoding="utf-8"?>
<p:tagLst xmlns:p="http://schemas.openxmlformats.org/presentationml/2006/main">
  <p:tag name="KSO_WM_SPECIAL_SOURCE" val="bdnull"/>
</p:tagLst>
</file>

<file path=ppt/tags/tag145.xml><?xml version="1.0" encoding="utf-8"?>
<p:tagLst xmlns:p="http://schemas.openxmlformats.org/presentationml/2006/main">
  <p:tag name="KSO_WM_SPECIAL_SOURCE" val="bdnull"/>
</p:tagLst>
</file>

<file path=ppt/tags/tag146.xml><?xml version="1.0" encoding="utf-8"?>
<p:tagLst xmlns:p="http://schemas.openxmlformats.org/presentationml/2006/main">
  <p:tag name="KSO_DOCER_TEMPLATE_OPEN_ONCE_MARK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演示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Office 主题</vt:lpstr>
      <vt:lpstr>1_Office 主题​​</vt:lpstr>
      <vt:lpstr>SaaS Notes</vt:lpstr>
      <vt:lpstr>PowerPoint 演示文稿</vt:lpstr>
      <vt:lpstr>Concept</vt:lpstr>
      <vt:lpstr>PowerPoint 演示文稿</vt:lpstr>
      <vt:lpstr>多租户架构 1/2</vt:lpstr>
      <vt:lpstr>多租户架构 2/2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20</cp:revision>
  <dcterms:created xsi:type="dcterms:W3CDTF">2021-10-14T04:15:00Z</dcterms:created>
  <dcterms:modified xsi:type="dcterms:W3CDTF">2022-01-19T05:35:11Z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E08F900AE3474BCA9A2A9AD4CC50F258</vt:lpwstr>
  </property>
  <property fmtid="{D5CDD505-2E9C-101B-9397-08002B2CF9AE}" pid="3" name="KSOProductBuildVer">
    <vt:lpwstr>2052-11.1.0.11294</vt:lpwstr>
  </property>
</Properties>
</file>