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6"/>
  </p:notesMasterIdLst>
  <p:sldIdLst>
    <p:sldId id="264" r:id="rId5"/>
    <p:sldId id="269" r:id="rId7"/>
    <p:sldId id="273" r:id="rId8"/>
  </p:sldIdLst>
  <p:sldSz cx="12192635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arks Lu" initials="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80"/>
        <p:guide pos="381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150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530" y="1143000"/>
            <a:ext cx="548694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0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image" Target="../media/image5.png"/><Relationship Id="rId3" Type="http://schemas.openxmlformats.org/officeDocument/2006/relationships/tags" Target="../tags/tag15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image" Target="../media/image6.png"/><Relationship Id="rId3" Type="http://schemas.openxmlformats.org/officeDocument/2006/relationships/tags" Target="../tags/tag21.xml"/><Relationship Id="rId2" Type="http://schemas.openxmlformats.org/officeDocument/2006/relationships/image" Target="../media/image3.jpeg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image" Target="../media/image6.png"/><Relationship Id="rId3" Type="http://schemas.openxmlformats.org/officeDocument/2006/relationships/tags" Target="../tags/tag28.xml"/><Relationship Id="rId2" Type="http://schemas.openxmlformats.org/officeDocument/2006/relationships/image" Target="../media/image3.jpeg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image" Target="../media/image8.png"/><Relationship Id="rId7" Type="http://schemas.openxmlformats.org/officeDocument/2006/relationships/tags" Target="../tags/tag39.xml"/><Relationship Id="rId6" Type="http://schemas.openxmlformats.org/officeDocument/2006/relationships/image" Target="../media/image7.jpeg"/><Relationship Id="rId5" Type="http://schemas.openxmlformats.org/officeDocument/2006/relationships/tags" Target="../tags/tag38.xml"/><Relationship Id="rId4" Type="http://schemas.openxmlformats.org/officeDocument/2006/relationships/image" Target="../media/image6.png"/><Relationship Id="rId3" Type="http://schemas.openxmlformats.org/officeDocument/2006/relationships/tags" Target="../tags/tag37.xml"/><Relationship Id="rId2" Type="http://schemas.openxmlformats.org/officeDocument/2006/relationships/image" Target="../media/image3.jpeg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image" Target="../media/image6.png"/><Relationship Id="rId3" Type="http://schemas.openxmlformats.org/officeDocument/2006/relationships/tags" Target="../tags/tag49.xml"/><Relationship Id="rId2" Type="http://schemas.openxmlformats.org/officeDocument/2006/relationships/image" Target="../media/image3.jpeg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image" Target="../media/image6.png"/><Relationship Id="rId3" Type="http://schemas.openxmlformats.org/officeDocument/2006/relationships/tags" Target="../tags/tag5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image" Target="../media/image6.png"/><Relationship Id="rId3" Type="http://schemas.openxmlformats.org/officeDocument/2006/relationships/tags" Target="../tags/tag6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image" Target="../media/image2.png"/><Relationship Id="rId3" Type="http://schemas.openxmlformats.org/officeDocument/2006/relationships/tags" Target="../tags/tag67.xml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image" Target="../media/image6.png"/><Relationship Id="rId3" Type="http://schemas.openxmlformats.org/officeDocument/2006/relationships/tags" Target="../tags/tag73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image" Target="../media/image10.png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image" Target="../media/image3.jpeg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image" Target="../media/image11.png"/><Relationship Id="rId3" Type="http://schemas.openxmlformats.org/officeDocument/2006/relationships/tags" Target="../tags/tag85.xml"/><Relationship Id="rId2" Type="http://schemas.openxmlformats.org/officeDocument/2006/relationships/image" Target="../media/image3.jpeg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image" Target="../media/image6.png"/><Relationship Id="rId3" Type="http://schemas.openxmlformats.org/officeDocument/2006/relationships/tags" Target="../tags/tag93.xml"/><Relationship Id="rId2" Type="http://schemas.openxmlformats.org/officeDocument/2006/relationships/image" Target="../media/image3.jpeg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image" Target="../media/image6.png"/><Relationship Id="rId3" Type="http://schemas.openxmlformats.org/officeDocument/2006/relationships/tags" Target="../tags/tag101.xml"/><Relationship Id="rId2" Type="http://schemas.openxmlformats.org/officeDocument/2006/relationships/image" Target="../media/image3.jpeg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image" Target="../media/image12.png"/><Relationship Id="rId3" Type="http://schemas.openxmlformats.org/officeDocument/2006/relationships/tags" Target="../tags/tag109.xml"/><Relationship Id="rId2" Type="http://schemas.openxmlformats.org/officeDocument/2006/relationships/image" Target="../media/image3.jpeg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image" Target="../media/image14.png"/><Relationship Id="rId6" Type="http://schemas.openxmlformats.org/officeDocument/2006/relationships/tags" Target="../tags/tag121.xml"/><Relationship Id="rId5" Type="http://schemas.openxmlformats.org/officeDocument/2006/relationships/image" Target="../media/image13.png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image" Target="../media/image3.jpeg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image" Target="../media/image2.png"/><Relationship Id="rId4" Type="http://schemas.openxmlformats.org/officeDocument/2006/relationships/tags" Target="../tags/tag134.xml"/><Relationship Id="rId3" Type="http://schemas.openxmlformats.org/officeDocument/2006/relationships/image" Target="../media/image1.jpeg"/><Relationship Id="rId2" Type="http://schemas.openxmlformats.org/officeDocument/2006/relationships/tags" Target="../tags/tag133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image" Target="../media/image5.png"/><Relationship Id="rId3" Type="http://schemas.openxmlformats.org/officeDocument/2006/relationships/tags" Target="../tags/tag147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image" Target="../media/image6.png"/><Relationship Id="rId3" Type="http://schemas.openxmlformats.org/officeDocument/2006/relationships/tags" Target="../tags/tag153.xml"/><Relationship Id="rId2" Type="http://schemas.openxmlformats.org/officeDocument/2006/relationships/image" Target="../media/image3.jpeg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image" Target="../media/image6.png"/><Relationship Id="rId3" Type="http://schemas.openxmlformats.org/officeDocument/2006/relationships/tags" Target="../tags/tag160.xml"/><Relationship Id="rId2" Type="http://schemas.openxmlformats.org/officeDocument/2006/relationships/image" Target="../media/image3.jpeg"/><Relationship Id="rId12" Type="http://schemas.openxmlformats.org/officeDocument/2006/relationships/tags" Target="../tags/tag168.xml"/><Relationship Id="rId11" Type="http://schemas.openxmlformats.org/officeDocument/2006/relationships/tags" Target="../tags/tag167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image" Target="../media/image8.png"/><Relationship Id="rId7" Type="http://schemas.openxmlformats.org/officeDocument/2006/relationships/tags" Target="../tags/tag171.xml"/><Relationship Id="rId6" Type="http://schemas.openxmlformats.org/officeDocument/2006/relationships/image" Target="../media/image7.jpeg"/><Relationship Id="rId5" Type="http://schemas.openxmlformats.org/officeDocument/2006/relationships/tags" Target="../tags/tag170.xml"/><Relationship Id="rId4" Type="http://schemas.openxmlformats.org/officeDocument/2006/relationships/image" Target="../media/image6.png"/><Relationship Id="rId3" Type="http://schemas.openxmlformats.org/officeDocument/2006/relationships/tags" Target="../tags/tag169.xml"/><Relationship Id="rId2" Type="http://schemas.openxmlformats.org/officeDocument/2006/relationships/image" Target="../media/image3.jpeg"/><Relationship Id="rId14" Type="http://schemas.openxmlformats.org/officeDocument/2006/relationships/tags" Target="../tags/tag177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image" Target="../media/image6.png"/><Relationship Id="rId3" Type="http://schemas.openxmlformats.org/officeDocument/2006/relationships/tags" Target="../tags/tag181.xml"/><Relationship Id="rId2" Type="http://schemas.openxmlformats.org/officeDocument/2006/relationships/image" Target="../media/image3.jpeg"/><Relationship Id="rId10" Type="http://schemas.openxmlformats.org/officeDocument/2006/relationships/tags" Target="../tags/tag18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tags" Target="../tags/tag192.xml"/><Relationship Id="rId7" Type="http://schemas.openxmlformats.org/officeDocument/2006/relationships/tags" Target="../tags/tag191.xml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image" Target="../media/image6.png"/><Relationship Id="rId3" Type="http://schemas.openxmlformats.org/officeDocument/2006/relationships/tags" Target="../tags/tag188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98.xml"/><Relationship Id="rId7" Type="http://schemas.openxmlformats.org/officeDocument/2006/relationships/tags" Target="../tags/tag197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image" Target="../media/image6.png"/><Relationship Id="rId3" Type="http://schemas.openxmlformats.org/officeDocument/2006/relationships/tags" Target="../tags/tag19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04.xml"/><Relationship Id="rId8" Type="http://schemas.openxmlformats.org/officeDocument/2006/relationships/tags" Target="../tags/tag203.xml"/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image" Target="../media/image2.png"/><Relationship Id="rId3" Type="http://schemas.openxmlformats.org/officeDocument/2006/relationships/tags" Target="../tags/tag199.xml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image" Target="../media/image6.png"/><Relationship Id="rId3" Type="http://schemas.openxmlformats.org/officeDocument/2006/relationships/tags" Target="../tags/tag205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image" Target="../media/image10.png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" Type="http://schemas.openxmlformats.org/officeDocument/2006/relationships/image" Target="../media/image3.jpeg"/><Relationship Id="rId10" Type="http://schemas.openxmlformats.org/officeDocument/2006/relationships/tags" Target="../tags/tag21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22.xml"/><Relationship Id="rId8" Type="http://schemas.openxmlformats.org/officeDocument/2006/relationships/tags" Target="../tags/tag221.xml"/><Relationship Id="rId7" Type="http://schemas.openxmlformats.org/officeDocument/2006/relationships/tags" Target="../tags/tag220.xml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image" Target="../media/image11.png"/><Relationship Id="rId3" Type="http://schemas.openxmlformats.org/officeDocument/2006/relationships/tags" Target="../tags/tag217.xml"/><Relationship Id="rId2" Type="http://schemas.openxmlformats.org/officeDocument/2006/relationships/image" Target="../media/image3.jpeg"/><Relationship Id="rId11" Type="http://schemas.openxmlformats.org/officeDocument/2006/relationships/tags" Target="../tags/tag224.xml"/><Relationship Id="rId10" Type="http://schemas.openxmlformats.org/officeDocument/2006/relationships/tags" Target="../tags/tag223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30.xml"/><Relationship Id="rId8" Type="http://schemas.openxmlformats.org/officeDocument/2006/relationships/tags" Target="../tags/tag229.xml"/><Relationship Id="rId7" Type="http://schemas.openxmlformats.org/officeDocument/2006/relationships/tags" Target="../tags/tag228.xml"/><Relationship Id="rId6" Type="http://schemas.openxmlformats.org/officeDocument/2006/relationships/tags" Target="../tags/tag227.xml"/><Relationship Id="rId5" Type="http://schemas.openxmlformats.org/officeDocument/2006/relationships/tags" Target="../tags/tag226.xml"/><Relationship Id="rId4" Type="http://schemas.openxmlformats.org/officeDocument/2006/relationships/image" Target="../media/image6.png"/><Relationship Id="rId3" Type="http://schemas.openxmlformats.org/officeDocument/2006/relationships/tags" Target="../tags/tag225.xml"/><Relationship Id="rId2" Type="http://schemas.openxmlformats.org/officeDocument/2006/relationships/image" Target="../media/image3.jpeg"/><Relationship Id="rId11" Type="http://schemas.openxmlformats.org/officeDocument/2006/relationships/tags" Target="../tags/tag232.xml"/><Relationship Id="rId10" Type="http://schemas.openxmlformats.org/officeDocument/2006/relationships/tags" Target="../tags/tag231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8.xml"/><Relationship Id="rId8" Type="http://schemas.openxmlformats.org/officeDocument/2006/relationships/tags" Target="../tags/tag237.xml"/><Relationship Id="rId7" Type="http://schemas.openxmlformats.org/officeDocument/2006/relationships/tags" Target="../tags/tag236.xml"/><Relationship Id="rId6" Type="http://schemas.openxmlformats.org/officeDocument/2006/relationships/tags" Target="../tags/tag235.xml"/><Relationship Id="rId5" Type="http://schemas.openxmlformats.org/officeDocument/2006/relationships/tags" Target="../tags/tag234.xml"/><Relationship Id="rId4" Type="http://schemas.openxmlformats.org/officeDocument/2006/relationships/image" Target="../media/image6.png"/><Relationship Id="rId3" Type="http://schemas.openxmlformats.org/officeDocument/2006/relationships/tags" Target="../tags/tag233.xml"/><Relationship Id="rId2" Type="http://schemas.openxmlformats.org/officeDocument/2006/relationships/image" Target="../media/image3.jpeg"/><Relationship Id="rId11" Type="http://schemas.openxmlformats.org/officeDocument/2006/relationships/tags" Target="../tags/tag240.xml"/><Relationship Id="rId10" Type="http://schemas.openxmlformats.org/officeDocument/2006/relationships/tags" Target="../tags/tag239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image" Target="../media/image12.png"/><Relationship Id="rId3" Type="http://schemas.openxmlformats.org/officeDocument/2006/relationships/tags" Target="../tags/tag241.xml"/><Relationship Id="rId2" Type="http://schemas.openxmlformats.org/officeDocument/2006/relationships/image" Target="../media/image3.jpeg"/><Relationship Id="rId13" Type="http://schemas.openxmlformats.org/officeDocument/2006/relationships/tags" Target="../tags/tag250.xml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255.xml"/><Relationship Id="rId8" Type="http://schemas.openxmlformats.org/officeDocument/2006/relationships/tags" Target="../tags/tag254.xml"/><Relationship Id="rId7" Type="http://schemas.openxmlformats.org/officeDocument/2006/relationships/image" Target="../media/image14.png"/><Relationship Id="rId6" Type="http://schemas.openxmlformats.org/officeDocument/2006/relationships/tags" Target="../tags/tag253.xml"/><Relationship Id="rId5" Type="http://schemas.openxmlformats.org/officeDocument/2006/relationships/image" Target="../media/image13.png"/><Relationship Id="rId4" Type="http://schemas.openxmlformats.org/officeDocument/2006/relationships/tags" Target="../tags/tag252.xml"/><Relationship Id="rId3" Type="http://schemas.openxmlformats.org/officeDocument/2006/relationships/tags" Target="../tags/tag251.xml"/><Relationship Id="rId2" Type="http://schemas.openxmlformats.org/officeDocument/2006/relationships/image" Target="../media/image3.jpeg"/><Relationship Id="rId12" Type="http://schemas.openxmlformats.org/officeDocument/2006/relationships/tags" Target="../tags/tag258.xml"/><Relationship Id="rId11" Type="http://schemas.openxmlformats.org/officeDocument/2006/relationships/tags" Target="../tags/tag257.xml"/><Relationship Id="rId10" Type="http://schemas.openxmlformats.org/officeDocument/2006/relationships/tags" Target="../tags/tag256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150" y="1122363"/>
            <a:ext cx="91449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150" y="3602038"/>
            <a:ext cx="91449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070" y="274638"/>
            <a:ext cx="274347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60" y="274638"/>
            <a:ext cx="8071368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09561" y="495300"/>
            <a:ext cx="11983074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7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8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7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1350730" y="3210791"/>
            <a:ext cx="9476508" cy="755419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spc="2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49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350558" y="399322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50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350558" y="444003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8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1350730" y="1599352"/>
            <a:ext cx="9476509" cy="1454940"/>
          </a:xfrm>
        </p:spPr>
        <p:txBody>
          <a:bodyPr lIns="90170" tIns="46990" rIns="90170" bIns="46990" anchor="b">
            <a:normAutofit/>
          </a:bodyPr>
          <a:lstStyle>
            <a:lvl1pPr algn="l">
              <a:defRPr sz="7200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70200" y="443234"/>
            <a:ext cx="10852237" cy="441964"/>
          </a:xfrm>
        </p:spPr>
        <p:txBody>
          <a:bodyPr vert="horz" lIns="100800" tIns="39600" rIns="75600" bIns="396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70200" y="952508"/>
            <a:ext cx="10852237" cy="5389200"/>
          </a:xfrm>
        </p:spPr>
        <p:txBody>
          <a:bodyPr vert="horz" lIns="100800" tIns="0" rIns="8280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858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318" y="644711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119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0" y="812166"/>
            <a:ext cx="11521089" cy="6045835"/>
          </a:xfrm>
          <a:custGeom>
            <a:avLst/>
            <a:gdLst>
              <a:gd name="connsiteX0" fmla="*/ 11520489 w 11520489"/>
              <a:gd name="connsiteY0" fmla="*/ 0 h 6045835"/>
              <a:gd name="connsiteX1" fmla="*/ 0 w 11520489"/>
              <a:gd name="connsiteY1" fmla="*/ 0 h 6045835"/>
              <a:gd name="connsiteX2" fmla="*/ 0 w 11520489"/>
              <a:gd name="connsiteY2" fmla="*/ 6045835 h 6045835"/>
              <a:gd name="connsiteX3" fmla="*/ 11520488 w 11520489"/>
              <a:gd name="connsiteY3" fmla="*/ 6045835 h 6045835"/>
              <a:gd name="connsiteX4" fmla="*/ 11520488 w 11520489"/>
              <a:gd name="connsiteY4" fmla="*/ 610235 h 6045835"/>
              <a:gd name="connsiteX5" fmla="*/ 11520489 w 11520489"/>
              <a:gd name="connsiteY5" fmla="*/ 610235 h 604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20489" h="6045835">
                <a:moveTo>
                  <a:pt x="11520489" y="0"/>
                </a:moveTo>
                <a:lnTo>
                  <a:pt x="0" y="0"/>
                </a:lnTo>
                <a:lnTo>
                  <a:pt x="0" y="6045835"/>
                </a:lnTo>
                <a:lnTo>
                  <a:pt x="11520488" y="6045835"/>
                </a:lnTo>
                <a:lnTo>
                  <a:pt x="11520488" y="610235"/>
                </a:lnTo>
                <a:lnTo>
                  <a:pt x="11520489" y="610235"/>
                </a:lnTo>
                <a:close/>
              </a:path>
            </a:pathLst>
          </a:cu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74541" y="2835563"/>
            <a:ext cx="9050482" cy="720435"/>
          </a:xfrm>
        </p:spPr>
        <p:txBody>
          <a:bodyPr lIns="36000" anchor="t" anchorCtr="0">
            <a:normAutofit/>
          </a:bodyPr>
          <a:lstStyle>
            <a:lvl1pPr algn="ctr">
              <a:defRPr sz="4400" b="1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1574541" y="3629888"/>
            <a:ext cx="9050483" cy="1848427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7020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70103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9340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858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318" y="644711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1119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7020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70103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70098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6212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6212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858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318" y="644711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1119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 rot="16200000">
            <a:off x="1984623" y="1714498"/>
            <a:ext cx="3848100" cy="28595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 rot="16200000" flipH="1">
            <a:off x="2594174" y="1310366"/>
            <a:ext cx="4237266" cy="2249995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70200" y="443230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858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318" y="644711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1119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 8"/>
          <p:cNvSpPr/>
          <p:nvPr userDrawn="1">
            <p:custDataLst>
              <p:tags r:id="rId13"/>
            </p:custDataLst>
          </p:nvPr>
        </p:nvSpPr>
        <p:spPr>
          <a:xfrm>
            <a:off x="1982763" y="1714500"/>
            <a:ext cx="2865640" cy="3848099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  <a:gd name="connsiteX0-257" fmla="*/ 241 w 2847045"/>
              <a:gd name="connsiteY0-258" fmla="*/ 255890 h 3862387"/>
              <a:gd name="connsiteX1-259" fmla="*/ 7007 w 2847045"/>
              <a:gd name="connsiteY1-260" fmla="*/ 0 h 3862387"/>
              <a:gd name="connsiteX2-261" fmla="*/ 2847045 w 2847045"/>
              <a:gd name="connsiteY2-262" fmla="*/ 14287 h 3862387"/>
              <a:gd name="connsiteX3-263" fmla="*/ 2847045 w 2847045"/>
              <a:gd name="connsiteY3-264" fmla="*/ 3862387 h 3862387"/>
              <a:gd name="connsiteX4-265" fmla="*/ 14945 w 2847045"/>
              <a:gd name="connsiteY4-266" fmla="*/ 3862387 h 3862387"/>
              <a:gd name="connsiteX5-267" fmla="*/ 6541 w 2847045"/>
              <a:gd name="connsiteY5-268" fmla="*/ 1446399 h 3862387"/>
              <a:gd name="connsiteX0-269" fmla="*/ 3149 w 2840504"/>
              <a:gd name="connsiteY0-270" fmla="*/ 284571 h 3862387"/>
              <a:gd name="connsiteX1-271" fmla="*/ 466 w 2840504"/>
              <a:gd name="connsiteY1-272" fmla="*/ 0 h 3862387"/>
              <a:gd name="connsiteX2-273" fmla="*/ 2840504 w 2840504"/>
              <a:gd name="connsiteY2-274" fmla="*/ 14287 h 3862387"/>
              <a:gd name="connsiteX3-275" fmla="*/ 2840504 w 2840504"/>
              <a:gd name="connsiteY3-276" fmla="*/ 3862387 h 3862387"/>
              <a:gd name="connsiteX4-277" fmla="*/ 8404 w 2840504"/>
              <a:gd name="connsiteY4-278" fmla="*/ 3862387 h 3862387"/>
              <a:gd name="connsiteX5-279" fmla="*/ 0 w 2840504"/>
              <a:gd name="connsiteY5-280" fmla="*/ 1446399 h 3862387"/>
              <a:gd name="connsiteX0-281" fmla="*/ 6299 w 2840504"/>
              <a:gd name="connsiteY0-282" fmla="*/ 239956 h 3862387"/>
              <a:gd name="connsiteX1-283" fmla="*/ 466 w 2840504"/>
              <a:gd name="connsiteY1-284" fmla="*/ 0 h 3862387"/>
              <a:gd name="connsiteX2-285" fmla="*/ 2840504 w 2840504"/>
              <a:gd name="connsiteY2-286" fmla="*/ 14287 h 3862387"/>
              <a:gd name="connsiteX3-287" fmla="*/ 2840504 w 2840504"/>
              <a:gd name="connsiteY3-288" fmla="*/ 3862387 h 3862387"/>
              <a:gd name="connsiteX4-289" fmla="*/ 8404 w 2840504"/>
              <a:gd name="connsiteY4-290" fmla="*/ 3862387 h 3862387"/>
              <a:gd name="connsiteX5-291" fmla="*/ 0 w 2840504"/>
              <a:gd name="connsiteY5-292" fmla="*/ 1446399 h 3862387"/>
              <a:gd name="connsiteX0-293" fmla="*/ 8661 w 2842866"/>
              <a:gd name="connsiteY0-294" fmla="*/ 239956 h 3862387"/>
              <a:gd name="connsiteX1-295" fmla="*/ 2828 w 2842866"/>
              <a:gd name="connsiteY1-296" fmla="*/ 0 h 3862387"/>
              <a:gd name="connsiteX2-297" fmla="*/ 2842866 w 2842866"/>
              <a:gd name="connsiteY2-298" fmla="*/ 14287 h 3862387"/>
              <a:gd name="connsiteX3-299" fmla="*/ 2842866 w 2842866"/>
              <a:gd name="connsiteY3-300" fmla="*/ 3862387 h 3862387"/>
              <a:gd name="connsiteX4-301" fmla="*/ 10766 w 2842866"/>
              <a:gd name="connsiteY4-302" fmla="*/ 3862387 h 3862387"/>
              <a:gd name="connsiteX5-303" fmla="*/ 0 w 2842866"/>
              <a:gd name="connsiteY5-304" fmla="*/ 1073544 h 3862387"/>
              <a:gd name="connsiteX0-305" fmla="*/ 3935 w 2842866"/>
              <a:gd name="connsiteY0-306" fmla="*/ 247125 h 3862387"/>
              <a:gd name="connsiteX1-307" fmla="*/ 2828 w 2842866"/>
              <a:gd name="connsiteY1-308" fmla="*/ 0 h 3862387"/>
              <a:gd name="connsiteX2-309" fmla="*/ 2842866 w 2842866"/>
              <a:gd name="connsiteY2-310" fmla="*/ 14287 h 3862387"/>
              <a:gd name="connsiteX3-311" fmla="*/ 2842866 w 2842866"/>
              <a:gd name="connsiteY3-312" fmla="*/ 3862387 h 3862387"/>
              <a:gd name="connsiteX4-313" fmla="*/ 10766 w 2842866"/>
              <a:gd name="connsiteY4-314" fmla="*/ 3862387 h 3862387"/>
              <a:gd name="connsiteX5-315" fmla="*/ 0 w 2842866"/>
              <a:gd name="connsiteY5-316" fmla="*/ 1073544 h 3862387"/>
              <a:gd name="connsiteX0-317" fmla="*/ 1573 w 2842866"/>
              <a:gd name="connsiteY0-318" fmla="*/ 232785 h 3862387"/>
              <a:gd name="connsiteX1-319" fmla="*/ 2828 w 2842866"/>
              <a:gd name="connsiteY1-320" fmla="*/ 0 h 3862387"/>
              <a:gd name="connsiteX2-321" fmla="*/ 2842866 w 2842866"/>
              <a:gd name="connsiteY2-322" fmla="*/ 14287 h 3862387"/>
              <a:gd name="connsiteX3-323" fmla="*/ 2842866 w 2842866"/>
              <a:gd name="connsiteY3-324" fmla="*/ 3862387 h 3862387"/>
              <a:gd name="connsiteX4-325" fmla="*/ 10766 w 2842866"/>
              <a:gd name="connsiteY4-326" fmla="*/ 3862387 h 3862387"/>
              <a:gd name="connsiteX5-327" fmla="*/ 0 w 2842866"/>
              <a:gd name="connsiteY5-328" fmla="*/ 1073544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2866" h="3862387">
                <a:moveTo>
                  <a:pt x="1573" y="232785"/>
                </a:moveTo>
                <a:cubicBezTo>
                  <a:pt x="-388" y="101272"/>
                  <a:pt x="4789" y="131513"/>
                  <a:pt x="2828" y="0"/>
                </a:cubicBezTo>
                <a:lnTo>
                  <a:pt x="2842866" y="14287"/>
                </a:lnTo>
                <a:lnTo>
                  <a:pt x="2842866" y="3862387"/>
                </a:lnTo>
                <a:lnTo>
                  <a:pt x="10766" y="3862387"/>
                </a:lnTo>
                <a:cubicBezTo>
                  <a:pt x="12479" y="3212695"/>
                  <a:pt x="1401" y="1651518"/>
                  <a:pt x="0" y="1073544"/>
                </a:cubicBezTo>
              </a:path>
            </a:pathLst>
          </a:custGeom>
          <a:noFill/>
          <a:ln w="1905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14"/>
            </p:custDataLst>
          </p:nvPr>
        </p:nvSpPr>
        <p:spPr>
          <a:xfrm>
            <a:off x="1658114" y="1344612"/>
            <a:ext cx="2841022" cy="3862387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1022" h="3862387">
                <a:moveTo>
                  <a:pt x="518" y="615997"/>
                </a:moveTo>
                <a:cubicBezTo>
                  <a:pt x="-1443" y="484484"/>
                  <a:pt x="2945" y="131513"/>
                  <a:pt x="984" y="0"/>
                </a:cubicBezTo>
                <a:lnTo>
                  <a:pt x="2841022" y="14287"/>
                </a:lnTo>
                <a:lnTo>
                  <a:pt x="2841022" y="3862387"/>
                </a:lnTo>
                <a:lnTo>
                  <a:pt x="8922" y="3862387"/>
                </a:lnTo>
                <a:cubicBezTo>
                  <a:pt x="10635" y="3212695"/>
                  <a:pt x="1919" y="2024373"/>
                  <a:pt x="518" y="1446399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70248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70103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9388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0175" y="954000"/>
            <a:ext cx="950400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891" y="954000"/>
            <a:ext cx="9828000" cy="5389200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70199" y="954000"/>
            <a:ext cx="10852237" cy="5388907"/>
          </a:xfrm>
        </p:spPr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6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7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209561" y="495300"/>
            <a:ext cx="11983074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839440" y="1864592"/>
            <a:ext cx="5933210" cy="1793256"/>
          </a:xfrm>
        </p:spPr>
        <p:txBody>
          <a:bodyPr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9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 hasCustomPrompt="1"/>
            <p:custDataLst>
              <p:tags r:id="rId9"/>
            </p:custDataLst>
          </p:nvPr>
        </p:nvSpPr>
        <p:spPr>
          <a:xfrm>
            <a:off x="1839440" y="3749530"/>
            <a:ext cx="5933210" cy="942542"/>
          </a:xfrm>
        </p:spPr>
        <p:txBody>
          <a:bodyPr>
            <a:normAutofit/>
          </a:bodyPr>
          <a:lstStyle>
            <a:lvl1pPr marL="0" indent="0">
              <a:buNone/>
              <a:defRPr sz="2800" spc="200" baseline="0"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6" y="493224"/>
            <a:ext cx="11986399" cy="6364776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70200" y="443230"/>
            <a:ext cx="10852237" cy="441964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750" y="304165"/>
            <a:ext cx="11607135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734691" y="304800"/>
            <a:ext cx="9165590" cy="6251575"/>
          </a:xfrm>
          <a:custGeom>
            <a:avLst/>
            <a:gdLst>
              <a:gd name="connsiteX0" fmla="*/ 0 w 9165890"/>
              <a:gd name="connsiteY0" fmla="*/ 0 h 6254496"/>
              <a:gd name="connsiteX1" fmla="*/ 9165890 w 9165890"/>
              <a:gd name="connsiteY1" fmla="*/ 0 h 6254496"/>
              <a:gd name="connsiteX2" fmla="*/ 9165890 w 9165890"/>
              <a:gd name="connsiteY2" fmla="*/ 6254496 h 6254496"/>
              <a:gd name="connsiteX3" fmla="*/ 0 w 9165890"/>
              <a:gd name="connsiteY3" fmla="*/ 6254496 h 625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890" h="6254496">
                <a:moveTo>
                  <a:pt x="0" y="0"/>
                </a:moveTo>
                <a:lnTo>
                  <a:pt x="9165890" y="0"/>
                </a:lnTo>
                <a:lnTo>
                  <a:pt x="9165890" y="6254496"/>
                </a:lnTo>
                <a:lnTo>
                  <a:pt x="0" y="625449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918" y="1249200"/>
            <a:ext cx="9626400" cy="723600"/>
          </a:xfrm>
        </p:spPr>
        <p:txBody>
          <a:bodyPr anchor="ctr"/>
          <a:lstStyle>
            <a:lvl1pPr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430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  <p:custDataLst>
              <p:tags r:id="rId8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  <p:custDataLst>
              <p:tags r:id="rId9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6"/>
            <p:custDataLst>
              <p:tags r:id="rId10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657820" y="493224"/>
            <a:ext cx="8534816" cy="6364776"/>
          </a:xfrm>
          <a:custGeom>
            <a:avLst/>
            <a:gdLst>
              <a:gd name="connsiteX0" fmla="*/ 0 w 8534371"/>
              <a:gd name="connsiteY0" fmla="*/ 0 h 6364776"/>
              <a:gd name="connsiteX1" fmla="*/ 8534371 w 8534371"/>
              <a:gd name="connsiteY1" fmla="*/ 0 h 6364776"/>
              <a:gd name="connsiteX2" fmla="*/ 8534371 w 8534371"/>
              <a:gd name="connsiteY2" fmla="*/ 6364776 h 6364776"/>
              <a:gd name="connsiteX3" fmla="*/ 0 w 8534371"/>
              <a:gd name="connsiteY3" fmla="*/ 6364776 h 6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371" h="6364776">
                <a:moveTo>
                  <a:pt x="0" y="0"/>
                </a:moveTo>
                <a:lnTo>
                  <a:pt x="8534371" y="0"/>
                </a:lnTo>
                <a:lnTo>
                  <a:pt x="8534371" y="6364776"/>
                </a:lnTo>
                <a:lnTo>
                  <a:pt x="0" y="6364776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1"/>
            <a:ext cx="4823711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334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934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635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6" y="493224"/>
            <a:ext cx="11986399" cy="6364776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635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32" y="781200"/>
            <a:ext cx="10976972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32" y="1659600"/>
            <a:ext cx="10976547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3093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6" y="493224"/>
            <a:ext cx="11986399" cy="6364776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5029201"/>
            <a:ext cx="12192635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32" y="669600"/>
            <a:ext cx="10976972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69" y="1681200"/>
            <a:ext cx="10991373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31" y="5180400"/>
            <a:ext cx="11002173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-1" y="914408"/>
            <a:ext cx="12192635" cy="5943593"/>
          </a:xfrm>
          <a:custGeom>
            <a:avLst/>
            <a:gdLst>
              <a:gd name="connsiteX0" fmla="*/ 11985775 w 11985775"/>
              <a:gd name="connsiteY0" fmla="*/ 0 h 5943593"/>
              <a:gd name="connsiteX1" fmla="*/ 0 w 11985775"/>
              <a:gd name="connsiteY1" fmla="*/ 0 h 5943593"/>
              <a:gd name="connsiteX2" fmla="*/ 0 w 11985775"/>
              <a:gd name="connsiteY2" fmla="*/ 5943593 h 5943593"/>
              <a:gd name="connsiteX3" fmla="*/ 11985775 w 11985775"/>
              <a:gd name="connsiteY3" fmla="*/ 5943593 h 594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5775" h="5943593">
                <a:moveTo>
                  <a:pt x="11985775" y="0"/>
                </a:moveTo>
                <a:lnTo>
                  <a:pt x="0" y="0"/>
                </a:lnTo>
                <a:lnTo>
                  <a:pt x="0" y="5943593"/>
                </a:lnTo>
                <a:lnTo>
                  <a:pt x="11985775" y="5943593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635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30" y="237600"/>
            <a:ext cx="11038175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769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865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569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666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635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4273773" y="1333500"/>
            <a:ext cx="7918863" cy="5524500"/>
          </a:xfrm>
          <a:custGeom>
            <a:avLst/>
            <a:gdLst>
              <a:gd name="connsiteX0" fmla="*/ 0 w 7918354"/>
              <a:gd name="connsiteY0" fmla="*/ 0 h 5527376"/>
              <a:gd name="connsiteX1" fmla="*/ 7918354 w 7918354"/>
              <a:gd name="connsiteY1" fmla="*/ 0 h 5527376"/>
              <a:gd name="connsiteX2" fmla="*/ 7918354 w 7918354"/>
              <a:gd name="connsiteY2" fmla="*/ 5527376 h 5527376"/>
              <a:gd name="connsiteX3" fmla="*/ 0 w 7918354"/>
              <a:gd name="connsiteY3" fmla="*/ 5527376 h 552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8354" h="5527376">
                <a:moveTo>
                  <a:pt x="0" y="0"/>
                </a:moveTo>
                <a:lnTo>
                  <a:pt x="7918354" y="0"/>
                </a:lnTo>
                <a:lnTo>
                  <a:pt x="7918354" y="5527376"/>
                </a:lnTo>
                <a:lnTo>
                  <a:pt x="0" y="5527376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 flipH="1" flipV="1">
            <a:off x="0" y="0"/>
            <a:ext cx="7485770" cy="4670425"/>
          </a:xfrm>
          <a:custGeom>
            <a:avLst/>
            <a:gdLst>
              <a:gd name="connsiteX0" fmla="*/ 7485215 w 7485215"/>
              <a:gd name="connsiteY0" fmla="*/ 4670728 h 4670728"/>
              <a:gd name="connsiteX1" fmla="*/ 0 w 7485215"/>
              <a:gd name="connsiteY1" fmla="*/ 4670728 h 4670728"/>
              <a:gd name="connsiteX2" fmla="*/ 0 w 7485215"/>
              <a:gd name="connsiteY2" fmla="*/ 0 h 4670728"/>
              <a:gd name="connsiteX3" fmla="*/ 7485215 w 7485215"/>
              <a:gd name="connsiteY3" fmla="*/ 0 h 467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5215" h="4670728">
                <a:moveTo>
                  <a:pt x="7485215" y="4670728"/>
                </a:moveTo>
                <a:lnTo>
                  <a:pt x="0" y="4670728"/>
                </a:lnTo>
                <a:lnTo>
                  <a:pt x="0" y="0"/>
                </a:lnTo>
                <a:lnTo>
                  <a:pt x="7485215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3118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730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33" y="1709738"/>
            <a:ext cx="10516635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33" y="4589463"/>
            <a:ext cx="1051663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09561" y="495300"/>
            <a:ext cx="11983074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7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8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7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1350730" y="3210791"/>
            <a:ext cx="9476508" cy="755419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spc="2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49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350558" y="399322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50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350558" y="444003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8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1350730" y="1599352"/>
            <a:ext cx="9476509" cy="1454940"/>
          </a:xfrm>
        </p:spPr>
        <p:txBody>
          <a:bodyPr lIns="90170" tIns="46990" rIns="90170" bIns="46990" anchor="b">
            <a:normAutofit/>
          </a:bodyPr>
          <a:lstStyle>
            <a:lvl1pPr algn="l">
              <a:defRPr sz="7200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70200" y="443234"/>
            <a:ext cx="10852237" cy="441964"/>
          </a:xfrm>
        </p:spPr>
        <p:txBody>
          <a:bodyPr vert="horz" lIns="100800" tIns="39600" rIns="75600" bIns="396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70200" y="952508"/>
            <a:ext cx="10852237" cy="5389200"/>
          </a:xfrm>
        </p:spPr>
        <p:txBody>
          <a:bodyPr vert="horz" lIns="100800" tIns="0" rIns="8280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858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318" y="644711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119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0" y="812166"/>
            <a:ext cx="11521089" cy="6045835"/>
          </a:xfrm>
          <a:custGeom>
            <a:avLst/>
            <a:gdLst>
              <a:gd name="connsiteX0" fmla="*/ 11520489 w 11520489"/>
              <a:gd name="connsiteY0" fmla="*/ 0 h 6045835"/>
              <a:gd name="connsiteX1" fmla="*/ 0 w 11520489"/>
              <a:gd name="connsiteY1" fmla="*/ 0 h 6045835"/>
              <a:gd name="connsiteX2" fmla="*/ 0 w 11520489"/>
              <a:gd name="connsiteY2" fmla="*/ 6045835 h 6045835"/>
              <a:gd name="connsiteX3" fmla="*/ 11520488 w 11520489"/>
              <a:gd name="connsiteY3" fmla="*/ 6045835 h 6045835"/>
              <a:gd name="connsiteX4" fmla="*/ 11520488 w 11520489"/>
              <a:gd name="connsiteY4" fmla="*/ 610235 h 6045835"/>
              <a:gd name="connsiteX5" fmla="*/ 11520489 w 11520489"/>
              <a:gd name="connsiteY5" fmla="*/ 610235 h 604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20489" h="6045835">
                <a:moveTo>
                  <a:pt x="11520489" y="0"/>
                </a:moveTo>
                <a:lnTo>
                  <a:pt x="0" y="0"/>
                </a:lnTo>
                <a:lnTo>
                  <a:pt x="0" y="6045835"/>
                </a:lnTo>
                <a:lnTo>
                  <a:pt x="11520488" y="6045835"/>
                </a:lnTo>
                <a:lnTo>
                  <a:pt x="11520488" y="610235"/>
                </a:lnTo>
                <a:lnTo>
                  <a:pt x="11520489" y="610235"/>
                </a:lnTo>
                <a:close/>
              </a:path>
            </a:pathLst>
          </a:cu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74541" y="2835563"/>
            <a:ext cx="9050482" cy="720435"/>
          </a:xfrm>
        </p:spPr>
        <p:txBody>
          <a:bodyPr lIns="36000" anchor="t" anchorCtr="0">
            <a:normAutofit/>
          </a:bodyPr>
          <a:lstStyle>
            <a:lvl1pPr algn="ctr">
              <a:defRPr sz="4400" b="1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1574541" y="3629888"/>
            <a:ext cx="9050483" cy="1848427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7020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70103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9340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858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318" y="644711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1119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7020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70103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70098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6212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6212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858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318" y="644711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1119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 rot="16200000">
            <a:off x="1984623" y="1714498"/>
            <a:ext cx="3848100" cy="28595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 rot="16200000" flipH="1">
            <a:off x="2594174" y="1310366"/>
            <a:ext cx="4237266" cy="2249995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70200" y="443230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858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318" y="644711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1119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 8"/>
          <p:cNvSpPr/>
          <p:nvPr userDrawn="1">
            <p:custDataLst>
              <p:tags r:id="rId13"/>
            </p:custDataLst>
          </p:nvPr>
        </p:nvSpPr>
        <p:spPr>
          <a:xfrm>
            <a:off x="1982763" y="1714500"/>
            <a:ext cx="2865640" cy="3848099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  <a:gd name="connsiteX0-257" fmla="*/ 241 w 2847045"/>
              <a:gd name="connsiteY0-258" fmla="*/ 255890 h 3862387"/>
              <a:gd name="connsiteX1-259" fmla="*/ 7007 w 2847045"/>
              <a:gd name="connsiteY1-260" fmla="*/ 0 h 3862387"/>
              <a:gd name="connsiteX2-261" fmla="*/ 2847045 w 2847045"/>
              <a:gd name="connsiteY2-262" fmla="*/ 14287 h 3862387"/>
              <a:gd name="connsiteX3-263" fmla="*/ 2847045 w 2847045"/>
              <a:gd name="connsiteY3-264" fmla="*/ 3862387 h 3862387"/>
              <a:gd name="connsiteX4-265" fmla="*/ 14945 w 2847045"/>
              <a:gd name="connsiteY4-266" fmla="*/ 3862387 h 3862387"/>
              <a:gd name="connsiteX5-267" fmla="*/ 6541 w 2847045"/>
              <a:gd name="connsiteY5-268" fmla="*/ 1446399 h 3862387"/>
              <a:gd name="connsiteX0-269" fmla="*/ 3149 w 2840504"/>
              <a:gd name="connsiteY0-270" fmla="*/ 284571 h 3862387"/>
              <a:gd name="connsiteX1-271" fmla="*/ 466 w 2840504"/>
              <a:gd name="connsiteY1-272" fmla="*/ 0 h 3862387"/>
              <a:gd name="connsiteX2-273" fmla="*/ 2840504 w 2840504"/>
              <a:gd name="connsiteY2-274" fmla="*/ 14287 h 3862387"/>
              <a:gd name="connsiteX3-275" fmla="*/ 2840504 w 2840504"/>
              <a:gd name="connsiteY3-276" fmla="*/ 3862387 h 3862387"/>
              <a:gd name="connsiteX4-277" fmla="*/ 8404 w 2840504"/>
              <a:gd name="connsiteY4-278" fmla="*/ 3862387 h 3862387"/>
              <a:gd name="connsiteX5-279" fmla="*/ 0 w 2840504"/>
              <a:gd name="connsiteY5-280" fmla="*/ 1446399 h 3862387"/>
              <a:gd name="connsiteX0-281" fmla="*/ 6299 w 2840504"/>
              <a:gd name="connsiteY0-282" fmla="*/ 239956 h 3862387"/>
              <a:gd name="connsiteX1-283" fmla="*/ 466 w 2840504"/>
              <a:gd name="connsiteY1-284" fmla="*/ 0 h 3862387"/>
              <a:gd name="connsiteX2-285" fmla="*/ 2840504 w 2840504"/>
              <a:gd name="connsiteY2-286" fmla="*/ 14287 h 3862387"/>
              <a:gd name="connsiteX3-287" fmla="*/ 2840504 w 2840504"/>
              <a:gd name="connsiteY3-288" fmla="*/ 3862387 h 3862387"/>
              <a:gd name="connsiteX4-289" fmla="*/ 8404 w 2840504"/>
              <a:gd name="connsiteY4-290" fmla="*/ 3862387 h 3862387"/>
              <a:gd name="connsiteX5-291" fmla="*/ 0 w 2840504"/>
              <a:gd name="connsiteY5-292" fmla="*/ 1446399 h 3862387"/>
              <a:gd name="connsiteX0-293" fmla="*/ 8661 w 2842866"/>
              <a:gd name="connsiteY0-294" fmla="*/ 239956 h 3862387"/>
              <a:gd name="connsiteX1-295" fmla="*/ 2828 w 2842866"/>
              <a:gd name="connsiteY1-296" fmla="*/ 0 h 3862387"/>
              <a:gd name="connsiteX2-297" fmla="*/ 2842866 w 2842866"/>
              <a:gd name="connsiteY2-298" fmla="*/ 14287 h 3862387"/>
              <a:gd name="connsiteX3-299" fmla="*/ 2842866 w 2842866"/>
              <a:gd name="connsiteY3-300" fmla="*/ 3862387 h 3862387"/>
              <a:gd name="connsiteX4-301" fmla="*/ 10766 w 2842866"/>
              <a:gd name="connsiteY4-302" fmla="*/ 3862387 h 3862387"/>
              <a:gd name="connsiteX5-303" fmla="*/ 0 w 2842866"/>
              <a:gd name="connsiteY5-304" fmla="*/ 1073544 h 3862387"/>
              <a:gd name="connsiteX0-305" fmla="*/ 3935 w 2842866"/>
              <a:gd name="connsiteY0-306" fmla="*/ 247125 h 3862387"/>
              <a:gd name="connsiteX1-307" fmla="*/ 2828 w 2842866"/>
              <a:gd name="connsiteY1-308" fmla="*/ 0 h 3862387"/>
              <a:gd name="connsiteX2-309" fmla="*/ 2842866 w 2842866"/>
              <a:gd name="connsiteY2-310" fmla="*/ 14287 h 3862387"/>
              <a:gd name="connsiteX3-311" fmla="*/ 2842866 w 2842866"/>
              <a:gd name="connsiteY3-312" fmla="*/ 3862387 h 3862387"/>
              <a:gd name="connsiteX4-313" fmla="*/ 10766 w 2842866"/>
              <a:gd name="connsiteY4-314" fmla="*/ 3862387 h 3862387"/>
              <a:gd name="connsiteX5-315" fmla="*/ 0 w 2842866"/>
              <a:gd name="connsiteY5-316" fmla="*/ 1073544 h 3862387"/>
              <a:gd name="connsiteX0-317" fmla="*/ 1573 w 2842866"/>
              <a:gd name="connsiteY0-318" fmla="*/ 232785 h 3862387"/>
              <a:gd name="connsiteX1-319" fmla="*/ 2828 w 2842866"/>
              <a:gd name="connsiteY1-320" fmla="*/ 0 h 3862387"/>
              <a:gd name="connsiteX2-321" fmla="*/ 2842866 w 2842866"/>
              <a:gd name="connsiteY2-322" fmla="*/ 14287 h 3862387"/>
              <a:gd name="connsiteX3-323" fmla="*/ 2842866 w 2842866"/>
              <a:gd name="connsiteY3-324" fmla="*/ 3862387 h 3862387"/>
              <a:gd name="connsiteX4-325" fmla="*/ 10766 w 2842866"/>
              <a:gd name="connsiteY4-326" fmla="*/ 3862387 h 3862387"/>
              <a:gd name="connsiteX5-327" fmla="*/ 0 w 2842866"/>
              <a:gd name="connsiteY5-328" fmla="*/ 1073544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2866" h="3862387">
                <a:moveTo>
                  <a:pt x="1573" y="232785"/>
                </a:moveTo>
                <a:cubicBezTo>
                  <a:pt x="-388" y="101272"/>
                  <a:pt x="4789" y="131513"/>
                  <a:pt x="2828" y="0"/>
                </a:cubicBezTo>
                <a:lnTo>
                  <a:pt x="2842866" y="14287"/>
                </a:lnTo>
                <a:lnTo>
                  <a:pt x="2842866" y="3862387"/>
                </a:lnTo>
                <a:lnTo>
                  <a:pt x="10766" y="3862387"/>
                </a:lnTo>
                <a:cubicBezTo>
                  <a:pt x="12479" y="3212695"/>
                  <a:pt x="1401" y="1651518"/>
                  <a:pt x="0" y="1073544"/>
                </a:cubicBezTo>
              </a:path>
            </a:pathLst>
          </a:custGeom>
          <a:noFill/>
          <a:ln w="1905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sz="18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14"/>
            </p:custDataLst>
          </p:nvPr>
        </p:nvSpPr>
        <p:spPr>
          <a:xfrm>
            <a:off x="1658114" y="1344612"/>
            <a:ext cx="2841022" cy="3862387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1022" h="3862387">
                <a:moveTo>
                  <a:pt x="518" y="615997"/>
                </a:moveTo>
                <a:cubicBezTo>
                  <a:pt x="-1443" y="484484"/>
                  <a:pt x="2945" y="131513"/>
                  <a:pt x="984" y="0"/>
                </a:cubicBezTo>
                <a:lnTo>
                  <a:pt x="2841022" y="14287"/>
                </a:lnTo>
                <a:lnTo>
                  <a:pt x="2841022" y="3862387"/>
                </a:lnTo>
                <a:lnTo>
                  <a:pt x="8922" y="3862387"/>
                </a:lnTo>
                <a:cubicBezTo>
                  <a:pt x="10635" y="3212695"/>
                  <a:pt x="1919" y="2024373"/>
                  <a:pt x="518" y="1446399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sz="18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70248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70103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9388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0175" y="954000"/>
            <a:ext cx="950400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891" y="954000"/>
            <a:ext cx="9828000" cy="5389200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70199" y="954000"/>
            <a:ext cx="10852237" cy="5388907"/>
          </a:xfrm>
        </p:spPr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6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7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60" y="1600200"/>
            <a:ext cx="5377201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6339" y="1600200"/>
            <a:ext cx="5377201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209561" y="495300"/>
            <a:ext cx="11983074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839440" y="1864592"/>
            <a:ext cx="5933210" cy="1793256"/>
          </a:xfrm>
        </p:spPr>
        <p:txBody>
          <a:bodyPr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9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 hasCustomPrompt="1"/>
            <p:custDataLst>
              <p:tags r:id="rId9"/>
            </p:custDataLst>
          </p:nvPr>
        </p:nvSpPr>
        <p:spPr>
          <a:xfrm>
            <a:off x="1839440" y="3749530"/>
            <a:ext cx="5933210" cy="942542"/>
          </a:xfrm>
        </p:spPr>
        <p:txBody>
          <a:bodyPr>
            <a:normAutofit/>
          </a:bodyPr>
          <a:lstStyle>
            <a:lvl1pPr marL="0" indent="0">
              <a:buNone/>
              <a:defRPr sz="2800" spc="200" baseline="0"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6" y="493224"/>
            <a:ext cx="11986399" cy="6364776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70200" y="443230"/>
            <a:ext cx="10852237" cy="441964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750" y="304165"/>
            <a:ext cx="11607135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734691" y="304800"/>
            <a:ext cx="9165590" cy="6251575"/>
          </a:xfrm>
          <a:custGeom>
            <a:avLst/>
            <a:gdLst>
              <a:gd name="connsiteX0" fmla="*/ 0 w 9165890"/>
              <a:gd name="connsiteY0" fmla="*/ 0 h 6254496"/>
              <a:gd name="connsiteX1" fmla="*/ 9165890 w 9165890"/>
              <a:gd name="connsiteY1" fmla="*/ 0 h 6254496"/>
              <a:gd name="connsiteX2" fmla="*/ 9165890 w 9165890"/>
              <a:gd name="connsiteY2" fmla="*/ 6254496 h 6254496"/>
              <a:gd name="connsiteX3" fmla="*/ 0 w 9165890"/>
              <a:gd name="connsiteY3" fmla="*/ 6254496 h 625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890" h="6254496">
                <a:moveTo>
                  <a:pt x="0" y="0"/>
                </a:moveTo>
                <a:lnTo>
                  <a:pt x="9165890" y="0"/>
                </a:lnTo>
                <a:lnTo>
                  <a:pt x="9165890" y="6254496"/>
                </a:lnTo>
                <a:lnTo>
                  <a:pt x="0" y="625449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918" y="1249200"/>
            <a:ext cx="9626400" cy="723600"/>
          </a:xfrm>
        </p:spPr>
        <p:txBody>
          <a:bodyPr anchor="ctr"/>
          <a:lstStyle>
            <a:lvl1pPr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430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  <p:custDataLst>
              <p:tags r:id="rId8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  <p:custDataLst>
              <p:tags r:id="rId9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6"/>
            <p:custDataLst>
              <p:tags r:id="rId10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657820" y="493224"/>
            <a:ext cx="8534816" cy="6364776"/>
          </a:xfrm>
          <a:custGeom>
            <a:avLst/>
            <a:gdLst>
              <a:gd name="connsiteX0" fmla="*/ 0 w 8534371"/>
              <a:gd name="connsiteY0" fmla="*/ 0 h 6364776"/>
              <a:gd name="connsiteX1" fmla="*/ 8534371 w 8534371"/>
              <a:gd name="connsiteY1" fmla="*/ 0 h 6364776"/>
              <a:gd name="connsiteX2" fmla="*/ 8534371 w 8534371"/>
              <a:gd name="connsiteY2" fmla="*/ 6364776 h 6364776"/>
              <a:gd name="connsiteX3" fmla="*/ 0 w 8534371"/>
              <a:gd name="connsiteY3" fmla="*/ 6364776 h 6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371" h="6364776">
                <a:moveTo>
                  <a:pt x="0" y="0"/>
                </a:moveTo>
                <a:lnTo>
                  <a:pt x="8534371" y="0"/>
                </a:lnTo>
                <a:lnTo>
                  <a:pt x="8534371" y="6364776"/>
                </a:lnTo>
                <a:lnTo>
                  <a:pt x="0" y="6364776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1"/>
            <a:ext cx="4823711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334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934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635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6" y="493224"/>
            <a:ext cx="11986399" cy="6364776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635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32" y="781200"/>
            <a:ext cx="10976972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32" y="1659600"/>
            <a:ext cx="10976547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3093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6" y="493224"/>
            <a:ext cx="11986399" cy="6364776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5029201"/>
            <a:ext cx="12192635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32" y="669600"/>
            <a:ext cx="10976972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69" y="1681200"/>
            <a:ext cx="10991373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31" y="5180400"/>
            <a:ext cx="11002173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-1" y="914408"/>
            <a:ext cx="12192635" cy="5943593"/>
          </a:xfrm>
          <a:custGeom>
            <a:avLst/>
            <a:gdLst>
              <a:gd name="connsiteX0" fmla="*/ 11985775 w 11985775"/>
              <a:gd name="connsiteY0" fmla="*/ 0 h 5943593"/>
              <a:gd name="connsiteX1" fmla="*/ 0 w 11985775"/>
              <a:gd name="connsiteY1" fmla="*/ 0 h 5943593"/>
              <a:gd name="connsiteX2" fmla="*/ 0 w 11985775"/>
              <a:gd name="connsiteY2" fmla="*/ 5943593 h 5943593"/>
              <a:gd name="connsiteX3" fmla="*/ 11985775 w 11985775"/>
              <a:gd name="connsiteY3" fmla="*/ 5943593 h 594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5775" h="5943593">
                <a:moveTo>
                  <a:pt x="11985775" y="0"/>
                </a:moveTo>
                <a:lnTo>
                  <a:pt x="0" y="0"/>
                </a:lnTo>
                <a:lnTo>
                  <a:pt x="0" y="5943593"/>
                </a:lnTo>
                <a:lnTo>
                  <a:pt x="11985775" y="5943593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635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30" y="237600"/>
            <a:ext cx="11038175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769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865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569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666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635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4273773" y="1333500"/>
            <a:ext cx="7918863" cy="5524500"/>
          </a:xfrm>
          <a:custGeom>
            <a:avLst/>
            <a:gdLst>
              <a:gd name="connsiteX0" fmla="*/ 0 w 7918354"/>
              <a:gd name="connsiteY0" fmla="*/ 0 h 5527376"/>
              <a:gd name="connsiteX1" fmla="*/ 7918354 w 7918354"/>
              <a:gd name="connsiteY1" fmla="*/ 0 h 5527376"/>
              <a:gd name="connsiteX2" fmla="*/ 7918354 w 7918354"/>
              <a:gd name="connsiteY2" fmla="*/ 5527376 h 5527376"/>
              <a:gd name="connsiteX3" fmla="*/ 0 w 7918354"/>
              <a:gd name="connsiteY3" fmla="*/ 5527376 h 552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8354" h="5527376">
                <a:moveTo>
                  <a:pt x="0" y="0"/>
                </a:moveTo>
                <a:lnTo>
                  <a:pt x="7918354" y="0"/>
                </a:lnTo>
                <a:lnTo>
                  <a:pt x="7918354" y="5527376"/>
                </a:lnTo>
                <a:lnTo>
                  <a:pt x="0" y="5527376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 flipH="1" flipV="1">
            <a:off x="0" y="0"/>
            <a:ext cx="7485770" cy="4670425"/>
          </a:xfrm>
          <a:custGeom>
            <a:avLst/>
            <a:gdLst>
              <a:gd name="connsiteX0" fmla="*/ 7485215 w 7485215"/>
              <a:gd name="connsiteY0" fmla="*/ 4670728 h 4670728"/>
              <a:gd name="connsiteX1" fmla="*/ 0 w 7485215"/>
              <a:gd name="connsiteY1" fmla="*/ 4670728 h 4670728"/>
              <a:gd name="connsiteX2" fmla="*/ 0 w 7485215"/>
              <a:gd name="connsiteY2" fmla="*/ 0 h 4670728"/>
              <a:gd name="connsiteX3" fmla="*/ 7485215 w 7485215"/>
              <a:gd name="connsiteY3" fmla="*/ 0 h 467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5215" h="4670728">
                <a:moveTo>
                  <a:pt x="7485215" y="4670728"/>
                </a:moveTo>
                <a:lnTo>
                  <a:pt x="0" y="4670728"/>
                </a:lnTo>
                <a:lnTo>
                  <a:pt x="0" y="0"/>
                </a:lnTo>
                <a:lnTo>
                  <a:pt x="7485215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3118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730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365125"/>
            <a:ext cx="10516635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892" y="1778438"/>
            <a:ext cx="487405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892" y="2665379"/>
            <a:ext cx="487405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7555" y="1778438"/>
            <a:ext cx="4898058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7555" y="2665379"/>
            <a:ext cx="4898058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457200"/>
            <a:ext cx="3932625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698" y="987425"/>
            <a:ext cx="6172808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71" y="2057400"/>
            <a:ext cx="393262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457200"/>
            <a:ext cx="416575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698" y="457201"/>
            <a:ext cx="6172808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71" y="2057400"/>
            <a:ext cx="416575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32.xml"/><Relationship Id="rId23" Type="http://schemas.openxmlformats.org/officeDocument/2006/relationships/tags" Target="../tags/tag131.xml"/><Relationship Id="rId22" Type="http://schemas.openxmlformats.org/officeDocument/2006/relationships/tags" Target="../tags/tag130.xml"/><Relationship Id="rId21" Type="http://schemas.openxmlformats.org/officeDocument/2006/relationships/tags" Target="../tags/tag129.xml"/><Relationship Id="rId20" Type="http://schemas.openxmlformats.org/officeDocument/2006/relationships/tags" Target="../tags/tag12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264.xml"/><Relationship Id="rId23" Type="http://schemas.openxmlformats.org/officeDocument/2006/relationships/tags" Target="../tags/tag263.xml"/><Relationship Id="rId22" Type="http://schemas.openxmlformats.org/officeDocument/2006/relationships/tags" Target="../tags/tag262.xml"/><Relationship Id="rId21" Type="http://schemas.openxmlformats.org/officeDocument/2006/relationships/tags" Target="../tags/tag261.xml"/><Relationship Id="rId20" Type="http://schemas.openxmlformats.org/officeDocument/2006/relationships/tags" Target="../tags/tag260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259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60" y="274638"/>
            <a:ext cx="1097388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60" y="1600200"/>
            <a:ext cx="1097388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60" y="6245225"/>
            <a:ext cx="284508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6010" y="6245225"/>
            <a:ext cx="386118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8460" y="6245225"/>
            <a:ext cx="284508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70200" y="443230"/>
            <a:ext cx="10852237" cy="441964"/>
          </a:xfrm>
          <a:prstGeom prst="rect">
            <a:avLst/>
          </a:prstGeom>
        </p:spPr>
        <p:txBody>
          <a:bodyPr vert="horz" lIns="100800" tIns="39600" rIns="75600" bIns="396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70200" y="952508"/>
            <a:ext cx="10852237" cy="5388907"/>
          </a:xfrm>
          <a:prstGeom prst="rect">
            <a:avLst/>
          </a:prstGeom>
        </p:spPr>
        <p:txBody>
          <a:bodyPr vert="horz" lIns="100800" tIns="0" rIns="8280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80060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318" y="644711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918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318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70200" y="443230"/>
            <a:ext cx="10852237" cy="441964"/>
          </a:xfrm>
          <a:prstGeom prst="rect">
            <a:avLst/>
          </a:prstGeom>
        </p:spPr>
        <p:txBody>
          <a:bodyPr vert="horz" lIns="100800" tIns="39600" rIns="75600" bIns="396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70200" y="952508"/>
            <a:ext cx="10852237" cy="5388907"/>
          </a:xfrm>
          <a:prstGeom prst="rect">
            <a:avLst/>
          </a:prstGeom>
        </p:spPr>
        <p:txBody>
          <a:bodyPr vert="horz" lIns="100800" tIns="0" rIns="8280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80060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318" y="644711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918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318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68.xml"/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26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2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350730" y="3210791"/>
            <a:ext cx="9476508" cy="755419"/>
          </a:xfrm>
        </p:spPr>
        <p:txBody>
          <a:bodyPr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调查报告</a:t>
            </a:r>
            <a:endParaRPr lang="zh-CN" altLang="en-US" sz="1400" u="none" strike="noStrike" baseline="0" dirty="0">
              <a:solidFill>
                <a:schemeClr val="accent1">
                  <a:lumMod val="50000"/>
                </a:schemeClr>
              </a:solidFill>
              <a:uFillTx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1350645" y="3993515"/>
            <a:ext cx="2879725" cy="875030"/>
          </a:xfrm>
        </p:spPr>
        <p:txBody>
          <a:bodyPr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u="none" strike="noStrike" baseline="0">
                <a:solidFill>
                  <a:schemeClr val="dk1">
                    <a:lumMod val="85000"/>
                    <a:lumOff val="15000"/>
                  </a:schemeClr>
                </a:solidFill>
                <a:uFillTx/>
                <a:sym typeface="+mn-ea"/>
              </a:rPr>
              <a:t>微幻科技（北京）有限公司</a:t>
            </a:r>
            <a:endParaRPr lang="zh-CN" altLang="en-US" u="none" strike="noStrike" baseline="0">
              <a:solidFill>
                <a:schemeClr val="dk1">
                  <a:lumMod val="85000"/>
                  <a:lumOff val="15000"/>
                </a:schemeClr>
              </a:solidFill>
              <a:uFillTx/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u="none" strike="noStrike" baseline="0">
                <a:solidFill>
                  <a:schemeClr val="dk1">
                    <a:lumMod val="85000"/>
                    <a:lumOff val="15000"/>
                  </a:schemeClr>
                </a:solidFill>
                <a:uFillTx/>
                <a:sym typeface="+mn-ea"/>
              </a:rPr>
              <a:t>最后更新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：10/1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5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/2021</a:t>
            </a:r>
            <a:endParaRPr lang="zh-CN" altLang="en-US" u="none" strike="noStrike" baseline="0">
              <a:solidFill>
                <a:schemeClr val="dk1">
                  <a:lumMod val="85000"/>
                  <a:lumOff val="15000"/>
                </a:schemeClr>
              </a:solidFill>
              <a:uFillTx/>
              <a:sym typeface="+mn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350730" y="1599352"/>
            <a:ext cx="9476509" cy="1454940"/>
          </a:xfrm>
        </p:spPr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u="none" strike="noStrike" baseline="0" dirty="0">
                <a:solidFill>
                  <a:schemeClr val="accent1">
                    <a:lumMod val="75000"/>
                  </a:schemeClr>
                </a:solidFill>
                <a:uFillTx/>
              </a:rPr>
              <a:t>企业微信二次开发</a:t>
            </a:r>
            <a:endParaRPr lang="zh-CN" altLang="en-US" u="none" strike="noStrike" baseline="0" dirty="0">
              <a:solidFill>
                <a:schemeClr val="accent1">
                  <a:lumMod val="75000"/>
                </a:schemeClr>
              </a:solidFill>
              <a:uFillTx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https://work.weixin.qq.com/api/doc/</a:t>
            </a:r>
            <a:endParaRPr lang="zh-CN" altLang="en-US"/>
          </a:p>
          <a:p>
            <a:r>
              <a:rPr lang="zh-CN" altLang="en-US"/>
              <a:t>https://open.work.weixin.qq.com/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应用类型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企业内部开发</a:t>
            </a:r>
            <a:endParaRPr lang="zh-CN" altLang="en-US"/>
          </a:p>
          <a:p>
            <a:pPr lvl="0"/>
            <a:r>
              <a:t>第三方应用开发</a:t>
            </a:r>
          </a:p>
          <a:p>
            <a:pPr lvl="1"/>
            <a:r>
              <a:t>服务商注册应用</a:t>
            </a:r>
          </a:p>
          <a:p>
            <a:pPr lvl="1"/>
            <a:r>
              <a:t>企业管理员授权应用</a:t>
            </a:r>
          </a:p>
          <a:p>
            <a:pPr lvl="0"/>
            <a:r>
              <a:t>应用类型</a:t>
            </a:r>
          </a:p>
          <a:p>
            <a:pPr lvl="1"/>
            <a:r>
              <a:t>网页应用</a:t>
            </a:r>
          </a:p>
          <a:p>
            <a:pPr lvl="1"/>
            <a:r>
              <a:t>小程序（微信小程序）</a:t>
            </a:r>
          </a:p>
          <a:p>
            <a:pPr lvl="1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LARGE_SHAPE" val="1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2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2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UNIT_BK_DARK_LIGHT" val="2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TEMPLATE_THUMBS_INDEX" val="1、4、9、10、13、15、17"/>
  <p:tag name="KSO_WM_TEMPLATE_SUBCATEGORY" val="17"/>
  <p:tag name="KSO_WM_TAG_VERSION" val="1.0"/>
  <p:tag name="KSO_WM_BEAUTIFY_FLAG" val="#wm#"/>
  <p:tag name="KSO_WM_TEMPLATE_CATEGORY" val="custom"/>
  <p:tag name="KSO_WM_TEMPLATE_INDEX" val="20194031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LARGE_SHAPE" val="1"/>
  <p:tag name="KSO_WM_SLIDE_BACKGROUND_MASK_FLAG" val="1"/>
</p:tagLst>
</file>

<file path=ppt/tags/tag134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LARGE_SHAPE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LARGE_SHAPE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171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LARGE_SHAPE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LARGE_SHAPE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LARGE_SHAPE" val="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LARGE_SHAPE" val="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2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2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2"/>
  <p:tag name="KSO_WM_SLIDE_BK_DARK_LIGHT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2"/>
  <p:tag name="KSO_WM_SLIDE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UNIT_BK_DARK_LIGHT" val="2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TEMPLATE_THUMBS_INDEX" val="1、4、9、10、13、15、17"/>
  <p:tag name="KSO_WM_TEMPLATE_SUBCATEGORY" val="17"/>
  <p:tag name="KSO_WM_TAG_VERSION" val="1.0"/>
  <p:tag name="KSO_WM_BEAUTIFY_FLAG" val="#wm#"/>
  <p:tag name="KSO_WM_TEMPLATE_CATEGORY" val="custom"/>
  <p:tag name="KSO_WM_TEMPLATE_INDEX" val="20194031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265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194031_1*b*1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单击此处添加副标题"/>
  <p:tag name="KSO_WM_UNIT_NOCLEAR" val="0"/>
  <p:tag name="KSO_WM_UNIT_VALUE" val="13"/>
  <p:tag name="KSO_WM_UNIT_TYPE" val="b"/>
  <p:tag name="KSO_WM_UNIT_INDEX" val="1"/>
  <p:tag name="KSO_WM_UNIT_ISNUMDGMTITLE" val="0"/>
  <p:tag name="KSO_WM_UNIT_TEXT_FILL_FORE_SCHEMECOLOR_INDEX_BRIGHTNESS" val="0"/>
  <p:tag name="KSO_WM_UNIT_TEXT_FILL_FORE_SCHEMECOLOR_INDEX" val="5"/>
  <p:tag name="KSO_WM_UNIT_TEXT_FILL_TYPE" val="1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1*b*2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汇报人姓名"/>
  <p:tag name="KSO_WM_UNIT_NOCLEAR" val="0"/>
  <p:tag name="KSO_WM_UNIT_VALUE" val="7"/>
  <p:tag name="KSO_WM_UNIT_TYPE" val="b"/>
  <p:tag name="KSO_WM_UNIT_INDEX" val="2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1*a*1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商业计划书"/>
  <p:tag name="KSO_WM_UNIT_NOCLEAR" val="0"/>
  <p:tag name="KSO_WM_UNIT_VALUE" val="10"/>
  <p:tag name="KSO_WM_UNIT_TYPE" val="a"/>
  <p:tag name="KSO_WM_UNIT_INDEX" val="1"/>
  <p:tag name="KSO_WM_UNIT_ISNUMDGMTITLE" val="0"/>
</p:tagLst>
</file>

<file path=ppt/tags/tag268.xml><?xml version="1.0" encoding="utf-8"?>
<p:tagLst xmlns:p="http://schemas.openxmlformats.org/presentationml/2006/main">
  <p:tag name="KSO_WM_TEMPLATE_THUMBS_INDEX" val="1、4、9、10、12、13、14、15、17"/>
  <p:tag name="KSO_WM_SLIDE_ID" val="custom20194031_1"/>
  <p:tag name="KSO_WM_TEMPLATE_SUBCATEGORY" val="17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4031"/>
  <p:tag name="KSO_WM_SLIDE_LAYOUT" val="a_b"/>
  <p:tag name="KSO_WM_SLIDE_LAYOUT_CNT" val="1_3"/>
  <p:tag name="KSO_WM_TEMPLATE_MASTER_TYPE" val="1"/>
  <p:tag name="KSO_WM_TEMPLATE_COLOR_TYPE" val="1"/>
  <p:tag name="KSO_WM_TEMPLATE_MASTER_THUMB_INDEX" val="12"/>
</p:tagLst>
</file>

<file path=ppt/tags/tag269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LARGE_SHA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3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LARGE_SHA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LARGE_SHA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LARGE_SHA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2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2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​​">
  <a:themeElements>
    <a:clrScheme name="自定义 8">
      <a:dk1>
        <a:srgbClr val="000000"/>
      </a:dk1>
      <a:lt1>
        <a:srgbClr val="FFFFFF"/>
      </a:lt1>
      <a:dk2>
        <a:srgbClr val="EDEDED"/>
      </a:dk2>
      <a:lt2>
        <a:srgbClr val="FFFFFF"/>
      </a:lt2>
      <a:accent1>
        <a:srgbClr val="E79E45"/>
      </a:accent1>
      <a:accent2>
        <a:srgbClr val="D9993C"/>
      </a:accent2>
      <a:accent3>
        <a:srgbClr val="C4B153"/>
      </a:accent3>
      <a:accent4>
        <a:srgbClr val="A8C869"/>
      </a:accent4>
      <a:accent5>
        <a:srgbClr val="88DE83"/>
      </a:accent5>
      <a:accent6>
        <a:srgbClr val="7CE8B1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Office 主题​​">
  <a:themeElements>
    <a:clrScheme name="自定义 8">
      <a:dk1>
        <a:srgbClr val="000000"/>
      </a:dk1>
      <a:lt1>
        <a:srgbClr val="FFFFFF"/>
      </a:lt1>
      <a:dk2>
        <a:srgbClr val="EDEDED"/>
      </a:dk2>
      <a:lt2>
        <a:srgbClr val="FFFFFF"/>
      </a:lt2>
      <a:accent1>
        <a:srgbClr val="E79E45"/>
      </a:accent1>
      <a:accent2>
        <a:srgbClr val="D9993C"/>
      </a:accent2>
      <a:accent3>
        <a:srgbClr val="C4B153"/>
      </a:accent3>
      <a:accent4>
        <a:srgbClr val="A8C869"/>
      </a:accent4>
      <a:accent5>
        <a:srgbClr val="88DE83"/>
      </a:accent5>
      <a:accent6>
        <a:srgbClr val="7CE8B1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WPS 演示</Application>
  <PresentationFormat/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汉仪旗黑-85S</vt:lpstr>
      <vt:lpstr>Calibri</vt:lpstr>
      <vt:lpstr>Arial Unicode MS</vt:lpstr>
      <vt:lpstr>默认设计模板</vt:lpstr>
      <vt:lpstr>4_Office 主题​​</vt:lpstr>
      <vt:lpstr>6_Office 主题​​</vt:lpstr>
      <vt:lpstr>钉钉二次开发</vt:lpstr>
      <vt:lpstr>References</vt:lpstr>
      <vt:lpstr>应用类型 1/2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钉钉上二次开发调查</dc:title>
  <dc:creator>86187</dc:creator>
  <cp:lastModifiedBy>Sparks Lu</cp:lastModifiedBy>
  <cp:revision>39</cp:revision>
  <dcterms:created xsi:type="dcterms:W3CDTF">2021-10-13T03:24:00Z</dcterms:created>
  <dcterms:modified xsi:type="dcterms:W3CDTF">2021-10-15T08:52:29Z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BEC55925A4114FE6BB8E28D64DFBCA59</vt:lpwstr>
  </property>
</Properties>
</file>