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1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1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1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1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1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1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1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1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1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1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9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71.xml"/><Relationship Id="rId3" Type="http://schemas.openxmlformats.org/officeDocument/2006/relationships/image" Target="../media/image16.png"/><Relationship Id="rId2" Type="http://schemas.openxmlformats.org/officeDocument/2006/relationships/tags" Target="../tags/tag270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单击此处添加副标题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Last updated: 10/17/2021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DepthMap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Meaning of Depthmap for Panorama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949950" cy="5389245"/>
          </a:xfrm>
        </p:spPr>
        <p:txBody>
          <a:bodyPr/>
          <a:p>
            <a:r>
              <a:rPr lang="en-US" altLang="zh-CN"/>
              <a:t>Meanings</a:t>
            </a:r>
            <a:endParaRPr lang="en-US" altLang="zh-CN"/>
          </a:p>
          <a:p>
            <a:pPr lvl="1"/>
            <a:r>
              <a:rPr lang="en-US" altLang="zh-CN"/>
              <a:t>Move in all directions</a:t>
            </a:r>
            <a:endParaRPr lang="en-US" altLang="zh-CN"/>
          </a:p>
          <a:p>
            <a:pPr lvl="1"/>
            <a:r>
              <a:rPr lang="en-US" altLang="zh-CN"/>
              <a:t>Dollhouse views</a:t>
            </a:r>
            <a:endParaRPr lang="en-US" altLang="zh-CN"/>
          </a:p>
          <a:p>
            <a:pPr lvl="1"/>
            <a:r>
              <a:rPr lang="en-US" altLang="zh-CN"/>
              <a:t>Nice 3D transitions</a:t>
            </a:r>
            <a:endParaRPr lang="en-US" altLang="zh-CN"/>
          </a:p>
          <a:p>
            <a:pPr lvl="1"/>
            <a:r>
              <a:rPr lang="en-US" altLang="zh-CN"/>
              <a:t>Full VR support (stereo images)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130" y="952500"/>
            <a:ext cx="4966970" cy="279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Krpano Implementation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825625"/>
            <a:ext cx="5377815" cy="435165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References</a:t>
            </a:r>
            <a:endParaRPr lang="en-US" altLang="zh-CN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https://krpano.com/docu/xml/?#depthmap</a:t>
            </a: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 of depthmap</a:t>
            </a:r>
            <a:endParaRPr lang="en-US" altLang="zh-CN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gray-scale image for pixel depth</a:t>
            </a: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3D model (.obj, .stl, .depth)</a:t>
            </a: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.depth (krpano depth format)</a:t>
            </a:r>
            <a:endParaRPr lang="en-US" alt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sz="162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https://krpano.com/docu/depth-file-format/</a:t>
            </a:r>
            <a:endParaRPr lang="en-US" altLang="zh-CN" sz="162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70" y="1691005"/>
            <a:ext cx="5542915" cy="1877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Everpano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https://everpano.com/</a:t>
            </a:r>
            <a:endParaRPr lang="en-US" altLang="zh-CN"/>
          </a:p>
          <a:p>
            <a:pPr lvl="0"/>
            <a:r>
              <a:rPr lang="en-US" altLang="zh-CN"/>
              <a:t>Drawback</a:t>
            </a:r>
            <a:endParaRPr lang="en-US" altLang="zh-CN"/>
          </a:p>
          <a:p>
            <a:pPr lvl="1"/>
            <a:r>
              <a:rPr lang="en-US" altLang="zh-CN"/>
              <a:t>operation too complicated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Depth Sensor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631305" y="1010920"/>
            <a:ext cx="5238750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901700" y="1584325"/>
            <a:ext cx="5238750" cy="497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8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2_Office 主题​​</vt:lpstr>
      <vt:lpstr>1_Office 主题​​</vt:lpstr>
      <vt:lpstr>DepthMap Notes</vt:lpstr>
      <vt:lpstr>Meaning of Depthmap for Panorama</vt:lpstr>
      <vt:lpstr>Krpano Implementation</vt:lpstr>
      <vt:lpstr>Everpano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21</cp:revision>
  <dcterms:created xsi:type="dcterms:W3CDTF">2021-10-17T06:59:00Z</dcterms:created>
  <dcterms:modified xsi:type="dcterms:W3CDTF">2021-12-02T10:33:23Z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17F20893AD474859A2D99FF003CF03AF</vt:lpwstr>
  </property>
  <property fmtid="{D5CDD505-2E9C-101B-9397-08002B2CF9AE}" pid="3" name="KSOProductBuildVer">
    <vt:lpwstr>2052-11.1.0.11045</vt:lpwstr>
  </property>
</Properties>
</file>