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4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6.png"/><Relationship Id="rId3" Type="http://schemas.openxmlformats.org/officeDocument/2006/relationships/tags" Target="../tags/tag21.xml"/><Relationship Id="rId2" Type="http://schemas.openxmlformats.org/officeDocument/2006/relationships/image" Target="../media/image3.jpeg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6.png"/><Relationship Id="rId3" Type="http://schemas.openxmlformats.org/officeDocument/2006/relationships/tags" Target="../tags/tag28.xml"/><Relationship Id="rId2" Type="http://schemas.openxmlformats.org/officeDocument/2006/relationships/image" Target="../media/image3.jpe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8.png"/><Relationship Id="rId7" Type="http://schemas.openxmlformats.org/officeDocument/2006/relationships/tags" Target="../tags/tag39.xml"/><Relationship Id="rId6" Type="http://schemas.openxmlformats.org/officeDocument/2006/relationships/image" Target="../media/image7.jpeg"/><Relationship Id="rId5" Type="http://schemas.openxmlformats.org/officeDocument/2006/relationships/tags" Target="../tags/tag38.xml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3.jpe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6.png"/><Relationship Id="rId3" Type="http://schemas.openxmlformats.org/officeDocument/2006/relationships/tags" Target="../tags/tag49.xml"/><Relationship Id="rId2" Type="http://schemas.openxmlformats.org/officeDocument/2006/relationships/image" Target="../media/image3.jpeg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6.png"/><Relationship Id="rId3" Type="http://schemas.openxmlformats.org/officeDocument/2006/relationships/tags" Target="../tags/tag56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6.png"/><Relationship Id="rId3" Type="http://schemas.openxmlformats.org/officeDocument/2006/relationships/tags" Target="../tags/tag6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image" Target="../media/image10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3.jpeg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image" Target="../media/image11.png"/><Relationship Id="rId3" Type="http://schemas.openxmlformats.org/officeDocument/2006/relationships/tags" Target="../tags/tag85.xml"/><Relationship Id="rId2" Type="http://schemas.openxmlformats.org/officeDocument/2006/relationships/image" Target="../media/image3.jpeg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6.png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png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12.png"/><Relationship Id="rId3" Type="http://schemas.openxmlformats.org/officeDocument/2006/relationships/tags" Target="../tags/tag109.xml"/><Relationship Id="rId2" Type="http://schemas.openxmlformats.org/officeDocument/2006/relationships/image" Target="../media/image3.jpeg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image" Target="../media/image14.png"/><Relationship Id="rId6" Type="http://schemas.openxmlformats.org/officeDocument/2006/relationships/tags" Target="../tags/tag121.xml"/><Relationship Id="rId5" Type="http://schemas.openxmlformats.org/officeDocument/2006/relationships/image" Target="../media/image1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3.jpeg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350413" y="3210791"/>
            <a:ext cx="9476508" cy="755419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spc="2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350413" y="399322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350413" y="4440036"/>
            <a:ext cx="2880000" cy="36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350413" y="1599352"/>
            <a:ext cx="9476509" cy="1454940"/>
          </a:xfrm>
        </p:spPr>
        <p:txBody>
          <a:bodyPr lIns="90170" tIns="46990" rIns="90170" bIns="46990" anchor="b">
            <a:normAutofit/>
          </a:bodyPr>
          <a:lstStyle>
            <a:lvl1pPr algn="l">
              <a:defRPr sz="7200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9200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0" y="812166"/>
            <a:ext cx="11520489" cy="6045835"/>
          </a:xfrm>
          <a:custGeom>
            <a:avLst/>
            <a:gdLst>
              <a:gd name="connsiteX0" fmla="*/ 11520489 w 11520489"/>
              <a:gd name="connsiteY0" fmla="*/ 0 h 6045835"/>
              <a:gd name="connsiteX1" fmla="*/ 0 w 11520489"/>
              <a:gd name="connsiteY1" fmla="*/ 0 h 6045835"/>
              <a:gd name="connsiteX2" fmla="*/ 0 w 11520489"/>
              <a:gd name="connsiteY2" fmla="*/ 6045835 h 6045835"/>
              <a:gd name="connsiteX3" fmla="*/ 11520488 w 11520489"/>
              <a:gd name="connsiteY3" fmla="*/ 6045835 h 6045835"/>
              <a:gd name="connsiteX4" fmla="*/ 11520488 w 11520489"/>
              <a:gd name="connsiteY4" fmla="*/ 610235 h 6045835"/>
              <a:gd name="connsiteX5" fmla="*/ 11520489 w 11520489"/>
              <a:gd name="connsiteY5" fmla="*/ 610235 h 604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0489" h="6045835">
                <a:moveTo>
                  <a:pt x="11520489" y="0"/>
                </a:moveTo>
                <a:lnTo>
                  <a:pt x="0" y="0"/>
                </a:lnTo>
                <a:lnTo>
                  <a:pt x="0" y="6045835"/>
                </a:lnTo>
                <a:lnTo>
                  <a:pt x="11520488" y="6045835"/>
                </a:lnTo>
                <a:lnTo>
                  <a:pt x="11520488" y="610235"/>
                </a:lnTo>
                <a:lnTo>
                  <a:pt x="11520489" y="610235"/>
                </a:lnTo>
                <a:close/>
              </a:path>
            </a:pathLst>
          </a:cu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74223" y="2835563"/>
            <a:ext cx="9050482" cy="720435"/>
          </a:xfrm>
        </p:spPr>
        <p:txBody>
          <a:bodyPr lIns="36000" anchor="t" anchorCtr="0">
            <a:normAutofit/>
          </a:bodyPr>
          <a:lstStyle>
            <a:lvl1pPr algn="ctr">
              <a:defRPr sz="4400" b="1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574223" y="3629888"/>
            <a:ext cx="9050483" cy="184842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6200000">
            <a:off x="1490162" y="2208781"/>
            <a:ext cx="3848100" cy="285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6200000" flipH="1">
            <a:off x="1600345" y="2304002"/>
            <a:ext cx="4237266" cy="2249995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8"/>
          <p:cNvSpPr/>
          <p:nvPr userDrawn="1">
            <p:custDataLst>
              <p:tags r:id="rId13"/>
            </p:custDataLst>
          </p:nvPr>
        </p:nvSpPr>
        <p:spPr>
          <a:xfrm>
            <a:off x="1982585" y="1714500"/>
            <a:ext cx="2865640" cy="3848099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  <a:gd name="connsiteX0-257" fmla="*/ 241 w 2847045"/>
              <a:gd name="connsiteY0-258" fmla="*/ 255890 h 3862387"/>
              <a:gd name="connsiteX1-259" fmla="*/ 7007 w 2847045"/>
              <a:gd name="connsiteY1-260" fmla="*/ 0 h 3862387"/>
              <a:gd name="connsiteX2-261" fmla="*/ 2847045 w 2847045"/>
              <a:gd name="connsiteY2-262" fmla="*/ 14287 h 3862387"/>
              <a:gd name="connsiteX3-263" fmla="*/ 2847045 w 2847045"/>
              <a:gd name="connsiteY3-264" fmla="*/ 3862387 h 3862387"/>
              <a:gd name="connsiteX4-265" fmla="*/ 14945 w 2847045"/>
              <a:gd name="connsiteY4-266" fmla="*/ 3862387 h 3862387"/>
              <a:gd name="connsiteX5-267" fmla="*/ 6541 w 2847045"/>
              <a:gd name="connsiteY5-268" fmla="*/ 1446399 h 3862387"/>
              <a:gd name="connsiteX0-269" fmla="*/ 3149 w 2840504"/>
              <a:gd name="connsiteY0-270" fmla="*/ 284571 h 3862387"/>
              <a:gd name="connsiteX1-271" fmla="*/ 466 w 2840504"/>
              <a:gd name="connsiteY1-272" fmla="*/ 0 h 3862387"/>
              <a:gd name="connsiteX2-273" fmla="*/ 2840504 w 2840504"/>
              <a:gd name="connsiteY2-274" fmla="*/ 14287 h 3862387"/>
              <a:gd name="connsiteX3-275" fmla="*/ 2840504 w 2840504"/>
              <a:gd name="connsiteY3-276" fmla="*/ 3862387 h 3862387"/>
              <a:gd name="connsiteX4-277" fmla="*/ 8404 w 2840504"/>
              <a:gd name="connsiteY4-278" fmla="*/ 3862387 h 3862387"/>
              <a:gd name="connsiteX5-279" fmla="*/ 0 w 2840504"/>
              <a:gd name="connsiteY5-280" fmla="*/ 1446399 h 3862387"/>
              <a:gd name="connsiteX0-281" fmla="*/ 6299 w 2840504"/>
              <a:gd name="connsiteY0-282" fmla="*/ 239956 h 3862387"/>
              <a:gd name="connsiteX1-283" fmla="*/ 466 w 2840504"/>
              <a:gd name="connsiteY1-284" fmla="*/ 0 h 3862387"/>
              <a:gd name="connsiteX2-285" fmla="*/ 2840504 w 2840504"/>
              <a:gd name="connsiteY2-286" fmla="*/ 14287 h 3862387"/>
              <a:gd name="connsiteX3-287" fmla="*/ 2840504 w 2840504"/>
              <a:gd name="connsiteY3-288" fmla="*/ 3862387 h 3862387"/>
              <a:gd name="connsiteX4-289" fmla="*/ 8404 w 2840504"/>
              <a:gd name="connsiteY4-290" fmla="*/ 3862387 h 3862387"/>
              <a:gd name="connsiteX5-291" fmla="*/ 0 w 2840504"/>
              <a:gd name="connsiteY5-292" fmla="*/ 1446399 h 3862387"/>
              <a:gd name="connsiteX0-293" fmla="*/ 8661 w 2842866"/>
              <a:gd name="connsiteY0-294" fmla="*/ 239956 h 3862387"/>
              <a:gd name="connsiteX1-295" fmla="*/ 2828 w 2842866"/>
              <a:gd name="connsiteY1-296" fmla="*/ 0 h 3862387"/>
              <a:gd name="connsiteX2-297" fmla="*/ 2842866 w 2842866"/>
              <a:gd name="connsiteY2-298" fmla="*/ 14287 h 3862387"/>
              <a:gd name="connsiteX3-299" fmla="*/ 2842866 w 2842866"/>
              <a:gd name="connsiteY3-300" fmla="*/ 3862387 h 3862387"/>
              <a:gd name="connsiteX4-301" fmla="*/ 10766 w 2842866"/>
              <a:gd name="connsiteY4-302" fmla="*/ 3862387 h 3862387"/>
              <a:gd name="connsiteX5-303" fmla="*/ 0 w 2842866"/>
              <a:gd name="connsiteY5-304" fmla="*/ 1073544 h 3862387"/>
              <a:gd name="connsiteX0-305" fmla="*/ 3935 w 2842866"/>
              <a:gd name="connsiteY0-306" fmla="*/ 247125 h 3862387"/>
              <a:gd name="connsiteX1-307" fmla="*/ 2828 w 2842866"/>
              <a:gd name="connsiteY1-308" fmla="*/ 0 h 3862387"/>
              <a:gd name="connsiteX2-309" fmla="*/ 2842866 w 2842866"/>
              <a:gd name="connsiteY2-310" fmla="*/ 14287 h 3862387"/>
              <a:gd name="connsiteX3-311" fmla="*/ 2842866 w 2842866"/>
              <a:gd name="connsiteY3-312" fmla="*/ 3862387 h 3862387"/>
              <a:gd name="connsiteX4-313" fmla="*/ 10766 w 2842866"/>
              <a:gd name="connsiteY4-314" fmla="*/ 3862387 h 3862387"/>
              <a:gd name="connsiteX5-315" fmla="*/ 0 w 2842866"/>
              <a:gd name="connsiteY5-316" fmla="*/ 1073544 h 3862387"/>
              <a:gd name="connsiteX0-317" fmla="*/ 1573 w 2842866"/>
              <a:gd name="connsiteY0-318" fmla="*/ 232785 h 3862387"/>
              <a:gd name="connsiteX1-319" fmla="*/ 2828 w 2842866"/>
              <a:gd name="connsiteY1-320" fmla="*/ 0 h 3862387"/>
              <a:gd name="connsiteX2-321" fmla="*/ 2842866 w 2842866"/>
              <a:gd name="connsiteY2-322" fmla="*/ 14287 h 3862387"/>
              <a:gd name="connsiteX3-323" fmla="*/ 2842866 w 2842866"/>
              <a:gd name="connsiteY3-324" fmla="*/ 3862387 h 3862387"/>
              <a:gd name="connsiteX4-325" fmla="*/ 10766 w 2842866"/>
              <a:gd name="connsiteY4-326" fmla="*/ 3862387 h 3862387"/>
              <a:gd name="connsiteX5-327" fmla="*/ 0 w 2842866"/>
              <a:gd name="connsiteY5-328" fmla="*/ 1073544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2866" h="3862387">
                <a:moveTo>
                  <a:pt x="1573" y="232785"/>
                </a:moveTo>
                <a:cubicBezTo>
                  <a:pt x="-388" y="101272"/>
                  <a:pt x="4789" y="131513"/>
                  <a:pt x="2828" y="0"/>
                </a:cubicBezTo>
                <a:lnTo>
                  <a:pt x="2842866" y="14287"/>
                </a:lnTo>
                <a:lnTo>
                  <a:pt x="2842866" y="3862387"/>
                </a:lnTo>
                <a:lnTo>
                  <a:pt x="10766" y="3862387"/>
                </a:lnTo>
                <a:cubicBezTo>
                  <a:pt x="12479" y="3212695"/>
                  <a:pt x="1401" y="1651518"/>
                  <a:pt x="0" y="1073544"/>
                </a:cubicBezTo>
              </a:path>
            </a:pathLst>
          </a:custGeom>
          <a:noFill/>
          <a:ln w="1905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14"/>
            </p:custDataLst>
          </p:nvPr>
        </p:nvSpPr>
        <p:spPr>
          <a:xfrm>
            <a:off x="1657954" y="1344612"/>
            <a:ext cx="2841022" cy="3862387"/>
          </a:xfrm>
          <a:custGeom>
            <a:avLst/>
            <a:gdLst>
              <a:gd name="connsiteX0" fmla="*/ 0 w 2832100"/>
              <a:gd name="connsiteY0" fmla="*/ 0 h 3848100"/>
              <a:gd name="connsiteX1" fmla="*/ 2832100 w 2832100"/>
              <a:gd name="connsiteY1" fmla="*/ 0 h 3848100"/>
              <a:gd name="connsiteX2" fmla="*/ 2832100 w 2832100"/>
              <a:gd name="connsiteY2" fmla="*/ 3848100 h 3848100"/>
              <a:gd name="connsiteX3" fmla="*/ 0 w 2832100"/>
              <a:gd name="connsiteY3" fmla="*/ 3848100 h 3848100"/>
              <a:gd name="connsiteX4" fmla="*/ 0 w 2832100"/>
              <a:gd name="connsiteY4" fmla="*/ 0 h 3848100"/>
              <a:gd name="connsiteX0-1" fmla="*/ 8404 w 2840504"/>
              <a:gd name="connsiteY0-2" fmla="*/ 0 h 3848100"/>
              <a:gd name="connsiteX1-3" fmla="*/ 2840504 w 2840504"/>
              <a:gd name="connsiteY1-4" fmla="*/ 0 h 3848100"/>
              <a:gd name="connsiteX2-5" fmla="*/ 2840504 w 2840504"/>
              <a:gd name="connsiteY2-6" fmla="*/ 3848100 h 3848100"/>
              <a:gd name="connsiteX3-7" fmla="*/ 8404 w 2840504"/>
              <a:gd name="connsiteY3-8" fmla="*/ 3848100 h 3848100"/>
              <a:gd name="connsiteX4-9" fmla="*/ 0 w 2840504"/>
              <a:gd name="connsiteY4-10" fmla="*/ 380253 h 3848100"/>
              <a:gd name="connsiteX5" fmla="*/ 8404 w 2840504"/>
              <a:gd name="connsiteY5" fmla="*/ 0 h 3848100"/>
              <a:gd name="connsiteX0-11" fmla="*/ 212292 w 3044392"/>
              <a:gd name="connsiteY0-12" fmla="*/ 0 h 3848100"/>
              <a:gd name="connsiteX1-13" fmla="*/ 3044392 w 3044392"/>
              <a:gd name="connsiteY1-14" fmla="*/ 0 h 3848100"/>
              <a:gd name="connsiteX2-15" fmla="*/ 3044392 w 3044392"/>
              <a:gd name="connsiteY2-16" fmla="*/ 3848100 h 3848100"/>
              <a:gd name="connsiteX3-17" fmla="*/ 212292 w 3044392"/>
              <a:gd name="connsiteY3-18" fmla="*/ 3848100 h 3848100"/>
              <a:gd name="connsiteX4-19" fmla="*/ 203888 w 3044392"/>
              <a:gd name="connsiteY4-20" fmla="*/ 1025712 h 3848100"/>
              <a:gd name="connsiteX5-21" fmla="*/ 203888 w 3044392"/>
              <a:gd name="connsiteY5-22" fmla="*/ 380253 h 3848100"/>
              <a:gd name="connsiteX6" fmla="*/ 212292 w 3044392"/>
              <a:gd name="connsiteY6" fmla="*/ 0 h 3848100"/>
              <a:gd name="connsiteX0-23" fmla="*/ 9455 w 2841555"/>
              <a:gd name="connsiteY0-24" fmla="*/ 0 h 3848100"/>
              <a:gd name="connsiteX1-25" fmla="*/ 2841555 w 2841555"/>
              <a:gd name="connsiteY1-26" fmla="*/ 0 h 3848100"/>
              <a:gd name="connsiteX2-27" fmla="*/ 2841555 w 2841555"/>
              <a:gd name="connsiteY2-28" fmla="*/ 3848100 h 3848100"/>
              <a:gd name="connsiteX3-29" fmla="*/ 9455 w 2841555"/>
              <a:gd name="connsiteY3-30" fmla="*/ 3848100 h 3848100"/>
              <a:gd name="connsiteX4-31" fmla="*/ 1051 w 2841555"/>
              <a:gd name="connsiteY4-32" fmla="*/ 1025712 h 3848100"/>
              <a:gd name="connsiteX5-33" fmla="*/ 1051 w 2841555"/>
              <a:gd name="connsiteY5-34" fmla="*/ 380253 h 3848100"/>
              <a:gd name="connsiteX6-35" fmla="*/ 9455 w 2841555"/>
              <a:gd name="connsiteY6-36" fmla="*/ 0 h 3848100"/>
              <a:gd name="connsiteX0-37" fmla="*/ 9455 w 2841555"/>
              <a:gd name="connsiteY0-38" fmla="*/ 0 h 3848100"/>
              <a:gd name="connsiteX1-39" fmla="*/ 2841555 w 2841555"/>
              <a:gd name="connsiteY1-40" fmla="*/ 0 h 3848100"/>
              <a:gd name="connsiteX2-41" fmla="*/ 2841555 w 2841555"/>
              <a:gd name="connsiteY2-42" fmla="*/ 3848100 h 3848100"/>
              <a:gd name="connsiteX3-43" fmla="*/ 9455 w 2841555"/>
              <a:gd name="connsiteY3-44" fmla="*/ 3848100 h 3848100"/>
              <a:gd name="connsiteX4-45" fmla="*/ 1051 w 2841555"/>
              <a:gd name="connsiteY4-46" fmla="*/ 1025712 h 3848100"/>
              <a:gd name="connsiteX5-47" fmla="*/ 1051 w 2841555"/>
              <a:gd name="connsiteY5-48" fmla="*/ 380253 h 3848100"/>
              <a:gd name="connsiteX6-49" fmla="*/ 9455 w 2841555"/>
              <a:gd name="connsiteY6-50" fmla="*/ 0 h 3848100"/>
              <a:gd name="connsiteX0-51" fmla="*/ 0 w 2846388"/>
              <a:gd name="connsiteY0-52" fmla="*/ 0 h 3862387"/>
              <a:gd name="connsiteX1-53" fmla="*/ 2846388 w 2846388"/>
              <a:gd name="connsiteY1-54" fmla="*/ 14287 h 3862387"/>
              <a:gd name="connsiteX2-55" fmla="*/ 2846388 w 2846388"/>
              <a:gd name="connsiteY2-56" fmla="*/ 3862387 h 3862387"/>
              <a:gd name="connsiteX3-57" fmla="*/ 14288 w 2846388"/>
              <a:gd name="connsiteY3-58" fmla="*/ 3862387 h 3862387"/>
              <a:gd name="connsiteX4-59" fmla="*/ 5884 w 2846388"/>
              <a:gd name="connsiteY4-60" fmla="*/ 1039999 h 3862387"/>
              <a:gd name="connsiteX5-61" fmla="*/ 5884 w 2846388"/>
              <a:gd name="connsiteY5-62" fmla="*/ 394540 h 3862387"/>
              <a:gd name="connsiteX6-63" fmla="*/ 0 w 2846388"/>
              <a:gd name="connsiteY6-64" fmla="*/ 0 h 3862387"/>
              <a:gd name="connsiteX0-65" fmla="*/ 0 w 2846388"/>
              <a:gd name="connsiteY0-66" fmla="*/ 0 h 3862387"/>
              <a:gd name="connsiteX1-67" fmla="*/ 2846388 w 2846388"/>
              <a:gd name="connsiteY1-68" fmla="*/ 14287 h 3862387"/>
              <a:gd name="connsiteX2-69" fmla="*/ 2846388 w 2846388"/>
              <a:gd name="connsiteY2-70" fmla="*/ 3862387 h 3862387"/>
              <a:gd name="connsiteX3-71" fmla="*/ 14288 w 2846388"/>
              <a:gd name="connsiteY3-72" fmla="*/ 3862387 h 3862387"/>
              <a:gd name="connsiteX4-73" fmla="*/ 5884 w 2846388"/>
              <a:gd name="connsiteY4-74" fmla="*/ 1039999 h 3862387"/>
              <a:gd name="connsiteX5-75" fmla="*/ 5884 w 2846388"/>
              <a:gd name="connsiteY5-76" fmla="*/ 394540 h 3862387"/>
              <a:gd name="connsiteX6-77" fmla="*/ 0 w 2846388"/>
              <a:gd name="connsiteY6-78" fmla="*/ 0 h 3862387"/>
              <a:gd name="connsiteX0-79" fmla="*/ 0 w 2843213"/>
              <a:gd name="connsiteY0-80" fmla="*/ 0 h 3862387"/>
              <a:gd name="connsiteX1-81" fmla="*/ 2843213 w 2843213"/>
              <a:gd name="connsiteY1-82" fmla="*/ 14287 h 3862387"/>
              <a:gd name="connsiteX2-83" fmla="*/ 2843213 w 2843213"/>
              <a:gd name="connsiteY2-84" fmla="*/ 3862387 h 3862387"/>
              <a:gd name="connsiteX3-85" fmla="*/ 11113 w 2843213"/>
              <a:gd name="connsiteY3-86" fmla="*/ 3862387 h 3862387"/>
              <a:gd name="connsiteX4-87" fmla="*/ 2709 w 2843213"/>
              <a:gd name="connsiteY4-88" fmla="*/ 1039999 h 3862387"/>
              <a:gd name="connsiteX5-89" fmla="*/ 2709 w 2843213"/>
              <a:gd name="connsiteY5-90" fmla="*/ 394540 h 3862387"/>
              <a:gd name="connsiteX6-91" fmla="*/ 0 w 2843213"/>
              <a:gd name="connsiteY6-92" fmla="*/ 0 h 3862387"/>
              <a:gd name="connsiteX0-93" fmla="*/ 7867 w 2841555"/>
              <a:gd name="connsiteY0-94" fmla="*/ 0 h 3862387"/>
              <a:gd name="connsiteX1-95" fmla="*/ 2841555 w 2841555"/>
              <a:gd name="connsiteY1-96" fmla="*/ 14287 h 3862387"/>
              <a:gd name="connsiteX2-97" fmla="*/ 2841555 w 2841555"/>
              <a:gd name="connsiteY2-98" fmla="*/ 3862387 h 3862387"/>
              <a:gd name="connsiteX3-99" fmla="*/ 9455 w 2841555"/>
              <a:gd name="connsiteY3-100" fmla="*/ 3862387 h 3862387"/>
              <a:gd name="connsiteX4-101" fmla="*/ 1051 w 2841555"/>
              <a:gd name="connsiteY4-102" fmla="*/ 1039999 h 3862387"/>
              <a:gd name="connsiteX5-103" fmla="*/ 1051 w 2841555"/>
              <a:gd name="connsiteY5-104" fmla="*/ 394540 h 3862387"/>
              <a:gd name="connsiteX6-105" fmla="*/ 7867 w 2841555"/>
              <a:gd name="connsiteY6-106" fmla="*/ 0 h 3862387"/>
              <a:gd name="connsiteX0-107" fmla="*/ 4692 w 2841555"/>
              <a:gd name="connsiteY0-108" fmla="*/ 0 h 3862387"/>
              <a:gd name="connsiteX1-109" fmla="*/ 2841555 w 2841555"/>
              <a:gd name="connsiteY1-110" fmla="*/ 14287 h 3862387"/>
              <a:gd name="connsiteX2-111" fmla="*/ 2841555 w 2841555"/>
              <a:gd name="connsiteY2-112" fmla="*/ 3862387 h 3862387"/>
              <a:gd name="connsiteX3-113" fmla="*/ 9455 w 2841555"/>
              <a:gd name="connsiteY3-114" fmla="*/ 3862387 h 3862387"/>
              <a:gd name="connsiteX4-115" fmla="*/ 1051 w 2841555"/>
              <a:gd name="connsiteY4-116" fmla="*/ 1039999 h 3862387"/>
              <a:gd name="connsiteX5-117" fmla="*/ 1051 w 2841555"/>
              <a:gd name="connsiteY5-118" fmla="*/ 394540 h 3862387"/>
              <a:gd name="connsiteX6-119" fmla="*/ 4692 w 2841555"/>
              <a:gd name="connsiteY6-120" fmla="*/ 0 h 3862387"/>
              <a:gd name="connsiteX0-121" fmla="*/ 0 w 2843213"/>
              <a:gd name="connsiteY0-122" fmla="*/ 0 h 3862387"/>
              <a:gd name="connsiteX1-123" fmla="*/ 2843213 w 2843213"/>
              <a:gd name="connsiteY1-124" fmla="*/ 14287 h 3862387"/>
              <a:gd name="connsiteX2-125" fmla="*/ 2843213 w 2843213"/>
              <a:gd name="connsiteY2-126" fmla="*/ 3862387 h 3862387"/>
              <a:gd name="connsiteX3-127" fmla="*/ 11113 w 2843213"/>
              <a:gd name="connsiteY3-128" fmla="*/ 3862387 h 3862387"/>
              <a:gd name="connsiteX4-129" fmla="*/ 2709 w 2843213"/>
              <a:gd name="connsiteY4-130" fmla="*/ 1039999 h 3862387"/>
              <a:gd name="connsiteX5-131" fmla="*/ 2709 w 2843213"/>
              <a:gd name="connsiteY5-132" fmla="*/ 394540 h 3862387"/>
              <a:gd name="connsiteX6-133" fmla="*/ 0 w 2843213"/>
              <a:gd name="connsiteY6-134" fmla="*/ 0 h 3862387"/>
              <a:gd name="connsiteX0-135" fmla="*/ 1517 w 2841555"/>
              <a:gd name="connsiteY0-136" fmla="*/ 0 h 3862387"/>
              <a:gd name="connsiteX1-137" fmla="*/ 2841555 w 2841555"/>
              <a:gd name="connsiteY1-138" fmla="*/ 14287 h 3862387"/>
              <a:gd name="connsiteX2-139" fmla="*/ 2841555 w 2841555"/>
              <a:gd name="connsiteY2-140" fmla="*/ 3862387 h 3862387"/>
              <a:gd name="connsiteX3-141" fmla="*/ 9455 w 2841555"/>
              <a:gd name="connsiteY3-142" fmla="*/ 3862387 h 3862387"/>
              <a:gd name="connsiteX4-143" fmla="*/ 1051 w 2841555"/>
              <a:gd name="connsiteY4-144" fmla="*/ 1039999 h 3862387"/>
              <a:gd name="connsiteX5-145" fmla="*/ 1051 w 2841555"/>
              <a:gd name="connsiteY5-146" fmla="*/ 394540 h 3862387"/>
              <a:gd name="connsiteX6-147" fmla="*/ 1517 w 2841555"/>
              <a:gd name="connsiteY6-148" fmla="*/ 0 h 3862387"/>
              <a:gd name="connsiteX0-149" fmla="*/ 1517 w 2841555"/>
              <a:gd name="connsiteY0-150" fmla="*/ 0 h 3862387"/>
              <a:gd name="connsiteX1-151" fmla="*/ 2841555 w 2841555"/>
              <a:gd name="connsiteY1-152" fmla="*/ 14287 h 3862387"/>
              <a:gd name="connsiteX2-153" fmla="*/ 2841555 w 2841555"/>
              <a:gd name="connsiteY2-154" fmla="*/ 3862387 h 3862387"/>
              <a:gd name="connsiteX3-155" fmla="*/ 9455 w 2841555"/>
              <a:gd name="connsiteY3-156" fmla="*/ 3862387 h 3862387"/>
              <a:gd name="connsiteX4-157" fmla="*/ 1051 w 2841555"/>
              <a:gd name="connsiteY4-158" fmla="*/ 1446399 h 3862387"/>
              <a:gd name="connsiteX5-159" fmla="*/ 1051 w 2841555"/>
              <a:gd name="connsiteY5-160" fmla="*/ 394540 h 3862387"/>
              <a:gd name="connsiteX6-161" fmla="*/ 1517 w 2841555"/>
              <a:gd name="connsiteY6-162" fmla="*/ 0 h 3862387"/>
              <a:gd name="connsiteX0-163" fmla="*/ 1517 w 2841555"/>
              <a:gd name="connsiteY0-164" fmla="*/ 0 h 3862387"/>
              <a:gd name="connsiteX1-165" fmla="*/ 2841555 w 2841555"/>
              <a:gd name="connsiteY1-166" fmla="*/ 14287 h 3862387"/>
              <a:gd name="connsiteX2-167" fmla="*/ 2841555 w 2841555"/>
              <a:gd name="connsiteY2-168" fmla="*/ 3862387 h 3862387"/>
              <a:gd name="connsiteX3-169" fmla="*/ 9455 w 2841555"/>
              <a:gd name="connsiteY3-170" fmla="*/ 3862387 h 3862387"/>
              <a:gd name="connsiteX4-171" fmla="*/ 1051 w 2841555"/>
              <a:gd name="connsiteY4-172" fmla="*/ 1446399 h 3862387"/>
              <a:gd name="connsiteX5-173" fmla="*/ 1051 w 2841555"/>
              <a:gd name="connsiteY5-174" fmla="*/ 394540 h 3862387"/>
              <a:gd name="connsiteX6-175" fmla="*/ 1517 w 2841555"/>
              <a:gd name="connsiteY6-176" fmla="*/ 0 h 3862387"/>
              <a:gd name="connsiteX0-177" fmla="*/ 7937 w 2847975"/>
              <a:gd name="connsiteY0-178" fmla="*/ 0 h 3862387"/>
              <a:gd name="connsiteX1-179" fmla="*/ 2847975 w 2847975"/>
              <a:gd name="connsiteY1-180" fmla="*/ 14287 h 3862387"/>
              <a:gd name="connsiteX2-181" fmla="*/ 2847975 w 2847975"/>
              <a:gd name="connsiteY2-182" fmla="*/ 3862387 h 3862387"/>
              <a:gd name="connsiteX3-183" fmla="*/ 15875 w 2847975"/>
              <a:gd name="connsiteY3-184" fmla="*/ 3862387 h 3862387"/>
              <a:gd name="connsiteX4-185" fmla="*/ 7471 w 2847975"/>
              <a:gd name="connsiteY4-186" fmla="*/ 1446399 h 3862387"/>
              <a:gd name="connsiteX5-187" fmla="*/ 0 w 2847975"/>
              <a:gd name="connsiteY5-188" fmla="*/ 846138 h 3862387"/>
              <a:gd name="connsiteX6-189" fmla="*/ 7471 w 2847975"/>
              <a:gd name="connsiteY6-190" fmla="*/ 394540 h 3862387"/>
              <a:gd name="connsiteX7" fmla="*/ 7937 w 2847975"/>
              <a:gd name="connsiteY7" fmla="*/ 0 h 3862387"/>
              <a:gd name="connsiteX0-191" fmla="*/ 0 w 2847975"/>
              <a:gd name="connsiteY0-192" fmla="*/ 846138 h 3862387"/>
              <a:gd name="connsiteX1-193" fmla="*/ 7471 w 2847975"/>
              <a:gd name="connsiteY1-194" fmla="*/ 394540 h 3862387"/>
              <a:gd name="connsiteX2-195" fmla="*/ 7937 w 2847975"/>
              <a:gd name="connsiteY2-196" fmla="*/ 0 h 3862387"/>
              <a:gd name="connsiteX3-197" fmla="*/ 2847975 w 2847975"/>
              <a:gd name="connsiteY3-198" fmla="*/ 14287 h 3862387"/>
              <a:gd name="connsiteX4-199" fmla="*/ 2847975 w 2847975"/>
              <a:gd name="connsiteY4-200" fmla="*/ 3862387 h 3862387"/>
              <a:gd name="connsiteX5-201" fmla="*/ 15875 w 2847975"/>
              <a:gd name="connsiteY5-202" fmla="*/ 3862387 h 3862387"/>
              <a:gd name="connsiteX6-203" fmla="*/ 7471 w 2847975"/>
              <a:gd name="connsiteY6-204" fmla="*/ 1446399 h 3862387"/>
              <a:gd name="connsiteX7-205" fmla="*/ 91440 w 2847975"/>
              <a:gd name="connsiteY7-206" fmla="*/ 937578 h 3862387"/>
              <a:gd name="connsiteX0-207" fmla="*/ 0 w 2847975"/>
              <a:gd name="connsiteY0-208" fmla="*/ 846138 h 3862387"/>
              <a:gd name="connsiteX1-209" fmla="*/ 7471 w 2847975"/>
              <a:gd name="connsiteY1-210" fmla="*/ 394540 h 3862387"/>
              <a:gd name="connsiteX2-211" fmla="*/ 7937 w 2847975"/>
              <a:gd name="connsiteY2-212" fmla="*/ 0 h 3862387"/>
              <a:gd name="connsiteX3-213" fmla="*/ 2847975 w 2847975"/>
              <a:gd name="connsiteY3-214" fmla="*/ 14287 h 3862387"/>
              <a:gd name="connsiteX4-215" fmla="*/ 2847975 w 2847975"/>
              <a:gd name="connsiteY4-216" fmla="*/ 3862387 h 3862387"/>
              <a:gd name="connsiteX5-217" fmla="*/ 15875 w 2847975"/>
              <a:gd name="connsiteY5-218" fmla="*/ 3862387 h 3862387"/>
              <a:gd name="connsiteX6-219" fmla="*/ 7471 w 2847975"/>
              <a:gd name="connsiteY6-220" fmla="*/ 1446399 h 3862387"/>
              <a:gd name="connsiteX0-221" fmla="*/ 518 w 2841022"/>
              <a:gd name="connsiteY0-222" fmla="*/ 394540 h 3862387"/>
              <a:gd name="connsiteX1-223" fmla="*/ 984 w 2841022"/>
              <a:gd name="connsiteY1-224" fmla="*/ 0 h 3862387"/>
              <a:gd name="connsiteX2-225" fmla="*/ 2841022 w 2841022"/>
              <a:gd name="connsiteY2-226" fmla="*/ 14287 h 3862387"/>
              <a:gd name="connsiteX3-227" fmla="*/ 2841022 w 2841022"/>
              <a:gd name="connsiteY3-228" fmla="*/ 3862387 h 3862387"/>
              <a:gd name="connsiteX4-229" fmla="*/ 8922 w 2841022"/>
              <a:gd name="connsiteY4-230" fmla="*/ 3862387 h 3862387"/>
              <a:gd name="connsiteX5-231" fmla="*/ 518 w 2841022"/>
              <a:gd name="connsiteY5-232" fmla="*/ 1446399 h 3862387"/>
              <a:gd name="connsiteX0-233" fmla="*/ 518 w 2841022"/>
              <a:gd name="connsiteY0-234" fmla="*/ 613615 h 3862387"/>
              <a:gd name="connsiteX1-235" fmla="*/ 984 w 2841022"/>
              <a:gd name="connsiteY1-236" fmla="*/ 0 h 3862387"/>
              <a:gd name="connsiteX2-237" fmla="*/ 2841022 w 2841022"/>
              <a:gd name="connsiteY2-238" fmla="*/ 14287 h 3862387"/>
              <a:gd name="connsiteX3-239" fmla="*/ 2841022 w 2841022"/>
              <a:gd name="connsiteY3-240" fmla="*/ 3862387 h 3862387"/>
              <a:gd name="connsiteX4-241" fmla="*/ 8922 w 2841022"/>
              <a:gd name="connsiteY4-242" fmla="*/ 3862387 h 3862387"/>
              <a:gd name="connsiteX5-243" fmla="*/ 518 w 2841022"/>
              <a:gd name="connsiteY5-244" fmla="*/ 1446399 h 3862387"/>
              <a:gd name="connsiteX0-245" fmla="*/ 518 w 2841022"/>
              <a:gd name="connsiteY0-246" fmla="*/ 615997 h 3862387"/>
              <a:gd name="connsiteX1-247" fmla="*/ 984 w 2841022"/>
              <a:gd name="connsiteY1-248" fmla="*/ 0 h 3862387"/>
              <a:gd name="connsiteX2-249" fmla="*/ 2841022 w 2841022"/>
              <a:gd name="connsiteY2-250" fmla="*/ 14287 h 3862387"/>
              <a:gd name="connsiteX3-251" fmla="*/ 2841022 w 2841022"/>
              <a:gd name="connsiteY3-252" fmla="*/ 3862387 h 3862387"/>
              <a:gd name="connsiteX4-253" fmla="*/ 8922 w 2841022"/>
              <a:gd name="connsiteY4-254" fmla="*/ 3862387 h 3862387"/>
              <a:gd name="connsiteX5-255" fmla="*/ 518 w 2841022"/>
              <a:gd name="connsiteY5-256" fmla="*/ 1446399 h 38623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841022" h="3862387">
                <a:moveTo>
                  <a:pt x="518" y="615997"/>
                </a:moveTo>
                <a:cubicBezTo>
                  <a:pt x="-1443" y="484484"/>
                  <a:pt x="2945" y="131513"/>
                  <a:pt x="984" y="0"/>
                </a:cubicBezTo>
                <a:lnTo>
                  <a:pt x="2841022" y="14287"/>
                </a:lnTo>
                <a:lnTo>
                  <a:pt x="2841022" y="3862387"/>
                </a:lnTo>
                <a:lnTo>
                  <a:pt x="8922" y="3862387"/>
                </a:lnTo>
                <a:cubicBezTo>
                  <a:pt x="10635" y="3212695"/>
                  <a:pt x="1919" y="2024373"/>
                  <a:pt x="518" y="1446399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69600" y="954000"/>
            <a:ext cx="950400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600" y="954000"/>
            <a:ext cx="9828000" cy="5389200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93224"/>
            <a:ext cx="11985775" cy="636477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881" y="954000"/>
            <a:ext cx="10852237" cy="5388907"/>
          </a:xfrm>
        </p:spPr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209550" y="495300"/>
            <a:ext cx="11982450" cy="6362700"/>
          </a:xfrm>
          <a:custGeom>
            <a:avLst/>
            <a:gdLst>
              <a:gd name="connsiteX0" fmla="*/ 0 w 11982450"/>
              <a:gd name="connsiteY0" fmla="*/ 0 h 6362700"/>
              <a:gd name="connsiteX1" fmla="*/ 11982450 w 11982450"/>
              <a:gd name="connsiteY1" fmla="*/ 0 h 6362700"/>
              <a:gd name="connsiteX2" fmla="*/ 11982450 w 11982450"/>
              <a:gd name="connsiteY2" fmla="*/ 6362700 h 6362700"/>
              <a:gd name="connsiteX3" fmla="*/ 0 w 11982450"/>
              <a:gd name="connsiteY3" fmla="*/ 6362700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450" h="6362700">
                <a:moveTo>
                  <a:pt x="0" y="0"/>
                </a:moveTo>
                <a:lnTo>
                  <a:pt x="11982450" y="0"/>
                </a:lnTo>
                <a:lnTo>
                  <a:pt x="11982450" y="6362700"/>
                </a:lnTo>
                <a:lnTo>
                  <a:pt x="0" y="6362700"/>
                </a:lnTo>
                <a:close/>
              </a:path>
            </a:pathLst>
          </a:cu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839190" y="1864592"/>
            <a:ext cx="5933210" cy="1793256"/>
          </a:xfrm>
        </p:spPr>
        <p:txBody>
          <a:bodyPr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 hasCustomPrompt="1"/>
            <p:custDataLst>
              <p:tags r:id="rId9"/>
            </p:custDataLst>
          </p:nvPr>
        </p:nvSpPr>
        <p:spPr>
          <a:xfrm>
            <a:off x="1839190" y="3749530"/>
            <a:ext cx="5933210" cy="942542"/>
          </a:xfrm>
        </p:spPr>
        <p:txBody>
          <a:bodyPr>
            <a:normAutofit/>
          </a:bodyPr>
          <a:lstStyle>
            <a:lvl1pPr marL="0" indent="0">
              <a:buNone/>
              <a:defRPr sz="2800" spc="200" baseline="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734310" y="304800"/>
            <a:ext cx="9165590" cy="6251575"/>
          </a:xfrm>
          <a:custGeom>
            <a:avLst/>
            <a:gdLst>
              <a:gd name="connsiteX0" fmla="*/ 0 w 9165890"/>
              <a:gd name="connsiteY0" fmla="*/ 0 h 6254496"/>
              <a:gd name="connsiteX1" fmla="*/ 9165890 w 9165890"/>
              <a:gd name="connsiteY1" fmla="*/ 0 h 6254496"/>
              <a:gd name="connsiteX2" fmla="*/ 9165890 w 9165890"/>
              <a:gd name="connsiteY2" fmla="*/ 6254496 h 6254496"/>
              <a:gd name="connsiteX3" fmla="*/ 0 w 9165890"/>
              <a:gd name="connsiteY3" fmla="*/ 6254496 h 62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5890" h="6254496">
                <a:moveTo>
                  <a:pt x="0" y="0"/>
                </a:moveTo>
                <a:lnTo>
                  <a:pt x="9165890" y="0"/>
                </a:lnTo>
                <a:lnTo>
                  <a:pt x="9165890" y="6254496"/>
                </a:lnTo>
                <a:lnTo>
                  <a:pt x="0" y="6254496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657629" y="493224"/>
            <a:ext cx="8534371" cy="6364776"/>
          </a:xfrm>
          <a:custGeom>
            <a:avLst/>
            <a:gdLst>
              <a:gd name="connsiteX0" fmla="*/ 0 w 8534371"/>
              <a:gd name="connsiteY0" fmla="*/ 0 h 6364776"/>
              <a:gd name="connsiteX1" fmla="*/ 8534371 w 8534371"/>
              <a:gd name="connsiteY1" fmla="*/ 0 h 6364776"/>
              <a:gd name="connsiteX2" fmla="*/ 8534371 w 8534371"/>
              <a:gd name="connsiteY2" fmla="*/ 6364776 h 6364776"/>
              <a:gd name="connsiteX3" fmla="*/ 0 w 8534371"/>
              <a:gd name="connsiteY3" fmla="*/ 6364776 h 6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371" h="6364776">
                <a:moveTo>
                  <a:pt x="0" y="0"/>
                </a:moveTo>
                <a:lnTo>
                  <a:pt x="8534371" y="0"/>
                </a:lnTo>
                <a:lnTo>
                  <a:pt x="8534371" y="6364776"/>
                </a:lnTo>
                <a:lnTo>
                  <a:pt x="0" y="636477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25" y="493224"/>
            <a:ext cx="11985775" cy="636477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-1" y="914408"/>
            <a:ext cx="12192000" cy="5943593"/>
          </a:xfrm>
          <a:custGeom>
            <a:avLst/>
            <a:gdLst>
              <a:gd name="connsiteX0" fmla="*/ 11985775 w 11985775"/>
              <a:gd name="connsiteY0" fmla="*/ 0 h 5943593"/>
              <a:gd name="connsiteX1" fmla="*/ 0 w 11985775"/>
              <a:gd name="connsiteY1" fmla="*/ 0 h 5943593"/>
              <a:gd name="connsiteX2" fmla="*/ 0 w 11985775"/>
              <a:gd name="connsiteY2" fmla="*/ 5943593 h 5943593"/>
              <a:gd name="connsiteX3" fmla="*/ 11985775 w 11985775"/>
              <a:gd name="connsiteY3" fmla="*/ 5943593 h 59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5775" h="5943593">
                <a:moveTo>
                  <a:pt x="11985775" y="0"/>
                </a:moveTo>
                <a:lnTo>
                  <a:pt x="0" y="0"/>
                </a:lnTo>
                <a:lnTo>
                  <a:pt x="0" y="5943593"/>
                </a:lnTo>
                <a:lnTo>
                  <a:pt x="11985775" y="5943593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273550" y="1333500"/>
            <a:ext cx="7918450" cy="5524500"/>
          </a:xfrm>
          <a:custGeom>
            <a:avLst/>
            <a:gdLst>
              <a:gd name="connsiteX0" fmla="*/ 0 w 7918354"/>
              <a:gd name="connsiteY0" fmla="*/ 0 h 5527376"/>
              <a:gd name="connsiteX1" fmla="*/ 7918354 w 7918354"/>
              <a:gd name="connsiteY1" fmla="*/ 0 h 5527376"/>
              <a:gd name="connsiteX2" fmla="*/ 7918354 w 7918354"/>
              <a:gd name="connsiteY2" fmla="*/ 5527376 h 5527376"/>
              <a:gd name="connsiteX3" fmla="*/ 0 w 7918354"/>
              <a:gd name="connsiteY3" fmla="*/ 5527376 h 552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8354" h="5527376">
                <a:moveTo>
                  <a:pt x="0" y="0"/>
                </a:moveTo>
                <a:lnTo>
                  <a:pt x="7918354" y="0"/>
                </a:lnTo>
                <a:lnTo>
                  <a:pt x="7918354" y="5527376"/>
                </a:lnTo>
                <a:lnTo>
                  <a:pt x="0" y="5527376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flipH="1" flipV="1">
            <a:off x="0" y="0"/>
            <a:ext cx="7485380" cy="4670425"/>
          </a:xfrm>
          <a:custGeom>
            <a:avLst/>
            <a:gdLst>
              <a:gd name="connsiteX0" fmla="*/ 7485215 w 7485215"/>
              <a:gd name="connsiteY0" fmla="*/ 4670728 h 4670728"/>
              <a:gd name="connsiteX1" fmla="*/ 0 w 7485215"/>
              <a:gd name="connsiteY1" fmla="*/ 4670728 h 4670728"/>
              <a:gd name="connsiteX2" fmla="*/ 0 w 7485215"/>
              <a:gd name="connsiteY2" fmla="*/ 0 h 4670728"/>
              <a:gd name="connsiteX3" fmla="*/ 7485215 w 7485215"/>
              <a:gd name="connsiteY3" fmla="*/ 0 h 467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215" h="4670728">
                <a:moveTo>
                  <a:pt x="7485215" y="4670728"/>
                </a:moveTo>
                <a:lnTo>
                  <a:pt x="0" y="4670728"/>
                </a:lnTo>
                <a:lnTo>
                  <a:pt x="0" y="0"/>
                </a:lnTo>
                <a:lnTo>
                  <a:pt x="7485215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44711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44711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Last updated: 7/8/2022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Sparks Lu</a:t>
            </a:r>
            <a:endParaRPr lang="en-US" altLang="zh-CN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7200">
                <a:solidFill>
                  <a:schemeClr val="accent1">
                    <a:lumMod val="75000"/>
                  </a:schemeClr>
                </a:solidFill>
              </a:rPr>
              <a:t>G-Code Notes</a:t>
            </a:r>
            <a:endParaRPr lang="en-US" altLang="zh-CN" sz="72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https://github.com/jminardi/mecode</a:t>
            </a:r>
            <a:endParaRPr lang="en-US" altLang="zh-CN"/>
          </a:p>
          <a:p>
            <a:r>
              <a:rPr lang="en-US" altLang="zh-CN"/>
              <a:t>https://marlinfw.org/docs/gcode/G000-G001.html</a:t>
            </a:r>
            <a:endParaRPr lang="en-US" altLang="zh-CN"/>
          </a:p>
          <a:p>
            <a:r>
              <a:rPr lang="en-US" altLang="zh-CN"/>
              <a:t>http://jherrm.com/gcode-viewer/</a:t>
            </a:r>
            <a:endParaRPr lang="en-US" altLang="zh-CN"/>
          </a:p>
          <a:p>
            <a:r>
              <a:rPr lang="en-US" altLang="zh-CN"/>
              <a:t>https://all3dp.com/2/gcode-viewer-3d-printer-simulator-best-tools/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zh-CN" altLang="en-US"/>
              <a:t>G-code is the operational language for CNC machining.</a:t>
            </a:r>
            <a:endParaRPr lang="zh-CN" altLang="en-US"/>
          </a:p>
          <a:p>
            <a:pPr lvl="1"/>
            <a:r>
              <a:rPr lang="en-US" altLang="zh-CN"/>
              <a:t>based on Cartesian coordinate system, right-hand rule</a:t>
            </a:r>
            <a:endParaRPr lang="en-US" altLang="zh-CN"/>
          </a:p>
          <a:p>
            <a:pPr lvl="1"/>
            <a:r>
              <a:rPr lang="en-US" altLang="zh-CN"/>
              <a:t>standard language for most 3D printers</a:t>
            </a:r>
            <a:endParaRPr lang="en-US" altLang="zh-CN"/>
          </a:p>
          <a:p>
            <a:pPr lvl="0"/>
            <a:r>
              <a:rPr lang="en-US" altLang="zh-CN"/>
              <a:t>Actions</a:t>
            </a:r>
            <a:endParaRPr lang="en-US" altLang="zh-CN"/>
          </a:p>
          <a:p>
            <a:pPr lvl="1"/>
            <a:r>
              <a:rPr lang="en-US" altLang="zh-CN"/>
              <a:t>Changing a pallet</a:t>
            </a:r>
            <a:endParaRPr lang="en-US" altLang="zh-CN"/>
          </a:p>
          <a:p>
            <a:pPr lvl="1"/>
            <a:r>
              <a:rPr lang="en-US" altLang="zh-CN"/>
              <a:t>Rapid movement</a:t>
            </a:r>
            <a:endParaRPr lang="en-US" altLang="zh-CN"/>
          </a:p>
          <a:p>
            <a:pPr lvl="1"/>
            <a:r>
              <a:rPr lang="en-US" altLang="zh-CN"/>
              <a:t>Controlled feed moves</a:t>
            </a:r>
            <a:endParaRPr lang="en-US" altLang="zh-CN"/>
          </a:p>
          <a:p>
            <a:pPr lvl="1"/>
            <a:r>
              <a:rPr lang="en-US" altLang="zh-CN"/>
              <a:t>Controling feed movement</a:t>
            </a:r>
            <a:endParaRPr lang="en-US" altLang="zh-CN"/>
          </a:p>
          <a:p>
            <a:pPr lvl="1"/>
            <a:r>
              <a:rPr lang="en-US" altLang="zh-CN"/>
              <a:t>Setting tool information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45465" y="947420"/>
          <a:ext cx="5570855" cy="4735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715"/>
                <a:gridCol w="4422140"/>
              </a:tblGrid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Command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Meaning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rapid positioning, non-extrusion movement</a:t>
                      </a: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moves the tool in a straight line to the designated coordinate</a:t>
                      </a:r>
                      <a:r>
                        <a:rPr lang="en-US" altLang="zh-CN" sz="1400"/>
                        <a:t>, include extrusion</a:t>
                      </a:r>
                      <a:endParaRPr lang="en-US" altLang="zh-CN" sz="1400"/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G02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move clockwise in a circular or helical pattern, performing the appropriate machining process.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G03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Same as G02, but in counter-clockwise</a:t>
                      </a:r>
                      <a:endParaRPr lang="en-US" altLang="zh-CN" sz="14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G04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Dwell, pause the command queue, and wait for a period of time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“G04 P&lt;time(ms)&gt;” “G04 S&lt;time(sec)&gt;”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G17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X-Y plane selection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G18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X-Z plane selection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G19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Y-Z plane selection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G20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Programming in inches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G21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Programming in mm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G28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Perform homing routine, “G28 X Y”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668135" y="946785"/>
          <a:ext cx="5203190" cy="464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4130040"/>
              </a:tblGrid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Command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Meaning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G90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 absolute positioning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G91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Use relative positioning</a:t>
                      </a:r>
                      <a:endParaRPr lang="en-US" altLang="zh-CN" sz="140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G92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current position, E axis (the filament position)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M5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Spindle/Laser off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M104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starts heating the extruder</a:t>
                      </a:r>
                      <a:endParaRPr lang="en-US" altLang="zh-CN" sz="1400"/>
                    </a:p>
                  </a:txBody>
                  <a:tcPr/>
                </a:tc>
              </a:tr>
              <a:tr h="419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M109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wait until the desired temperature is reached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M140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begins heating the bed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M190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wait until the desired temperature is reached</a:t>
                      </a:r>
                      <a:r>
                        <a:rPr lang="en-US" altLang="zh-CN" sz="1400">
                          <a:sym typeface="+mn-ea"/>
                        </a:rPr>
                        <a:t> for the bed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M106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fan speed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M201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the max acceleration for one or more axes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M203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Set the max feedrate</a:t>
                      </a:r>
                      <a:endParaRPr lang="en-US" altLang="zh-CN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M204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/>
                        <a:t>Set starting acceleration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87465" cy="1292860"/>
          </a:xfrm>
        </p:spPr>
        <p:txBody>
          <a:bodyPr/>
          <a:p>
            <a:r>
              <a:rPr lang="en-US" altLang="zh-CN"/>
              <a:t>MeCode</a:t>
            </a:r>
            <a:endParaRPr lang="en-US" altLang="zh-CN"/>
          </a:p>
          <a:p>
            <a:pPr lvl="1"/>
            <a:r>
              <a:rPr lang="zh-CN" altLang="en-US"/>
              <a:t>https://github.com/jminardi/mecode</a:t>
            </a:r>
            <a:endParaRPr lang="zh-CN" altLang="en-US"/>
          </a:p>
          <a:p>
            <a:pPr lvl="1"/>
            <a:r>
              <a:rPr lang="zh-CN" altLang="en-US"/>
              <a:t>pip install mecode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488555" y="1016635"/>
          <a:ext cx="5857875" cy="532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/>
                <a:gridCol w="1952625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set_home()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reset_home()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feed()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dwell()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home()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move()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abs_move()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arc()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abs_arc()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rect()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meander()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clip()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triangle_wave()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70305" y="3530600"/>
            <a:ext cx="5558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from mecode import G</a:t>
            </a:r>
            <a:endParaRPr lang="zh-CN" altLang="en-US"/>
          </a:p>
          <a:p>
            <a:r>
              <a:rPr lang="zh-CN" altLang="en-US"/>
              <a:t>with G(outfile='file.gcode') as g:</a:t>
            </a:r>
            <a:endParaRPr lang="zh-CN" altLang="en-US"/>
          </a:p>
          <a:p>
            <a:r>
              <a:rPr lang="zh-CN" altLang="en-US"/>
              <a:t>    g.move(10)</a:t>
            </a:r>
            <a:endParaRPr lang="zh-CN" altLang="en-US"/>
          </a:p>
          <a:p>
            <a:r>
              <a:rPr lang="en-US" altLang="zh-CN"/>
              <a:t>    g.view()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 to GCode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svg-to-gcode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LARGE_SHAPE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403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EMPLATE_THUMBS_INDEX" val="1、4、9、10、13、15、17"/>
  <p:tag name="KSO_WM_TEMPLATE_SUBCATEGORY" val="17"/>
  <p:tag name="KSO_WM_TAG_VERSION" val="1.0"/>
  <p:tag name="KSO_WM_BEAUTIFY_FLAG" val="#wm#"/>
  <p:tag name="KSO_WM_TEMPLATE_CATEGORY" val="custom"/>
  <p:tag name="KSO_WM_TEMPLATE_INDEX" val="20194031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3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194031_1*b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单击此处添加副标题"/>
  <p:tag name="KSO_WM_UNIT_NOCLEAR" val="0"/>
  <p:tag name="KSO_WM_UNIT_VALUE" val="13"/>
  <p:tag name="KSO_WM_UNIT_TYPE" val="b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b*2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汇报人姓名"/>
  <p:tag name="KSO_WM_UNIT_NOCLEAR" val="0"/>
  <p:tag name="KSO_WM_UNIT_VALUE" val="7"/>
  <p:tag name="KSO_WM_UNIT_TYPE" val="b"/>
  <p:tag name="KSO_WM_UNIT_INDEX" val="2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031_1*a*1"/>
  <p:tag name="KSO_WM_TEMPLATE_CATEGORY" val="custom"/>
  <p:tag name="KSO_WM_TEMPLATE_INDEX" val="20194031"/>
  <p:tag name="KSO_WM_UNIT_LAYERLEVEL" val="1"/>
  <p:tag name="KSO_WM_TAG_VERSION" val="1.0"/>
  <p:tag name="KSO_WM_BEAUTIFY_FLAG" val="#wm#"/>
  <p:tag name="KSO_WM_UNIT_ISCONTENTSTITLE" val="0"/>
  <p:tag name="KSO_WM_UNIT_PRESET_TEXT" val="商业计划书"/>
  <p:tag name="KSO_WM_UNIT_NOCLEAR" val="0"/>
  <p:tag name="KSO_WM_UNIT_VALUE" val="10"/>
  <p:tag name="KSO_WM_UNIT_TYPE" val="a"/>
  <p:tag name="KSO_WM_UNIT_INDEX" val="1"/>
  <p:tag name="KSO_WM_UNIT_ISNUMDGMTITLE" val="0"/>
</p:tagLst>
</file>

<file path=ppt/tags/tag136.xml><?xml version="1.0" encoding="utf-8"?>
<p:tagLst xmlns:p="http://schemas.openxmlformats.org/presentationml/2006/main">
  <p:tag name="KSO_WM_TEMPLATE_THUMBS_INDEX" val="1、4、9、10、12、13、14、15、17"/>
  <p:tag name="KSO_WM_SLIDE_ID" val="custom20194031_1"/>
  <p:tag name="KSO_WM_TEMPLATE_SUBCATEGORY" val="17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4031"/>
  <p:tag name="KSO_WM_SLIDE_LAYOUT" val="a_b"/>
  <p:tag name="KSO_WM_SLIDE_LAYOUT_CNT" val="1_3"/>
  <p:tag name="KSO_WM_TEMPLATE_MASTER_TYPE" val="1"/>
  <p:tag name="KSO_WM_TEMPLATE_COLOR_TYPE" val="1"/>
  <p:tag name="KSO_WM_TEMPLATE_MASTER_THUMB_INDEX" val="12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39.xml><?xml version="1.0" encoding="utf-8"?>
<p:tagLst xmlns:p="http://schemas.openxmlformats.org/presentationml/2006/main">
  <p:tag name="KSO_WM_UNIT_TABLE_BEAUTIFY" val="smartTable{ffc89568-e5c2-4c92-b992-8ee4b4f41754}"/>
  <p:tag name="TABLE_ENDDRAG_ORIGIN_RECT" val="438*312"/>
  <p:tag name="TABLE_ENDDRAG_RECT" val="42*74*438*31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ABLE_BEAUTIFY" val="smartTable{59539b67-712b-4901-9037-2063d61e31e4}"/>
  <p:tag name="TABLE_ENDDRAG_ORIGIN_RECT" val="409*263"/>
  <p:tag name="TABLE_ENDDRAG_RECT" val="525*74*409*263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2.xml><?xml version="1.0" encoding="utf-8"?>
<p:tagLst xmlns:p="http://schemas.openxmlformats.org/presentationml/2006/main">
  <p:tag name="KSO_WM_UNIT_TABLE_BEAUTIFY" val="smartTable{9c4b35b5-b594-48fe-b8e6-1ffdd442cf14}"/>
  <p:tag name="TABLE_ENDDRAG_ORIGIN_RECT" val="461*299"/>
  <p:tag name="TABLE_ENDDRAG_RECT" val="472*79*461*299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194031"/>
</p:tagLst>
</file>

<file path=ppt/tags/tag145.xml><?xml version="1.0" encoding="utf-8"?>
<p:tagLst xmlns:p="http://schemas.openxmlformats.org/presentationml/2006/main">
  <p:tag name="COMMONDATA" val="eyJoZGlkIjoiODcwZjc5M2RmYzUwOWE5MjVkODVjZGMyZDUwOTRjYmE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LARGE_SHA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LARGE_SHA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LARGE_SHA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LARGE_SHA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8">
      <a:dk1>
        <a:srgbClr val="000000"/>
      </a:dk1>
      <a:lt1>
        <a:srgbClr val="FFFFFF"/>
      </a:lt1>
      <a:dk2>
        <a:srgbClr val="EDEDED"/>
      </a:dk2>
      <a:lt2>
        <a:srgbClr val="FFFFFF"/>
      </a:lt2>
      <a:accent1>
        <a:srgbClr val="E79E45"/>
      </a:accent1>
      <a:accent2>
        <a:srgbClr val="D9993C"/>
      </a:accent2>
      <a:accent3>
        <a:srgbClr val="C4B153"/>
      </a:accent3>
      <a:accent4>
        <a:srgbClr val="A8C869"/>
      </a:accent4>
      <a:accent5>
        <a:srgbClr val="88DE83"/>
      </a:accent5>
      <a:accent6>
        <a:srgbClr val="7CE8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演示</Application>
  <PresentationFormat>宽屏</PresentationFormat>
  <Paragraphs>173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Arial Unicode MS</vt:lpstr>
      <vt:lpstr>Calibri</vt:lpstr>
      <vt:lpstr>Office 主题</vt:lpstr>
      <vt:lpstr>1_Office 主题​​</vt:lpstr>
      <vt:lpstr>G-Code Notes</vt:lpstr>
      <vt:lpstr>References</vt:lpstr>
      <vt:lpstr>Overview</vt:lpstr>
      <vt:lpstr>Commands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 Lu</dc:creator>
  <cp:lastModifiedBy>Sparks Lu</cp:lastModifiedBy>
  <cp:revision>81</cp:revision>
  <dcterms:created xsi:type="dcterms:W3CDTF">2021-11-30T10:04:00Z</dcterms:created>
  <dcterms:modified xsi:type="dcterms:W3CDTF">2022-07-11T09:38:12Z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928BCCD734D14F679A4C0356C37E2C9C</vt:lpwstr>
  </property>
  <property fmtid="{D5CDD505-2E9C-101B-9397-08002B2CF9AE}" pid="3" name="KSOProductBuildVer">
    <vt:lpwstr>2052-11.1.0.11830</vt:lpwstr>
  </property>
</Properties>
</file>