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09" r:id="rId3"/>
    <p:sldId id="423" r:id="rId4"/>
    <p:sldId id="424" r:id="rId5"/>
    <p:sldId id="425" r:id="rId6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GeoJson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620"/>
            <a:ext cx="9144000" cy="78613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6/23/2022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https://docs.fileformat.com/gis/geojson/</a:t>
            </a:r>
            <a:endParaRPr lang="en-US" altLang="zh-CN"/>
          </a:p>
          <a:p>
            <a:pPr lvl="1"/>
            <a:r>
              <a:rPr lang="en-US" altLang="zh-CN"/>
              <a:t>https://datatracker.ietf.org/doc/html/rfc7946</a:t>
            </a:r>
            <a:endParaRPr lang="en-US" altLang="zh-CN"/>
          </a:p>
          <a:p>
            <a:pPr lvl="1"/>
            <a:r>
              <a:rPr lang="en-US" altLang="zh-CN"/>
              <a:t>https://geojsonlint.com/</a:t>
            </a:r>
            <a:endParaRPr lang="en-US" altLang="zh-CN"/>
          </a:p>
          <a:p>
            <a:pPr lvl="1"/>
            <a:r>
              <a:rPr lang="en-US" altLang="zh-CN"/>
              <a:t>https://www.developer.here.com/blog/an-introduction-to-geojson</a:t>
            </a:r>
            <a:endParaRPr lang="en-US" altLang="zh-CN"/>
          </a:p>
          <a:p>
            <a:pPr lvl="1"/>
            <a:r>
              <a:rPr lang="en-US" altLang="zh-CN"/>
              <a:t>https://geojson.tools/</a:t>
            </a:r>
            <a:endParaRPr lang="en-US" altLang="zh-CN"/>
          </a:p>
          <a:p>
            <a:pPr lvl="1"/>
            <a:r>
              <a:rPr lang="en-US" altLang="zh-CN"/>
              <a:t>https://www.nps.gov/lib/npmap.js/4.0.0/examples/data/national-parks.geojson</a:t>
            </a:r>
            <a:endParaRPr lang="en-US" altLang="zh-CN"/>
          </a:p>
          <a:p>
            <a:pPr lvl="0"/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JSON based format designed to represent the geographical features with their non-spatial attributes.</a:t>
            </a:r>
            <a:endParaRPr lang="en-US" altLang="zh-CN"/>
          </a:p>
          <a:p>
            <a:pPr lvl="1"/>
            <a:r>
              <a:rPr lang="en-US" altLang="zh-CN"/>
              <a:t>RFC 7946</a:t>
            </a:r>
            <a:endParaRPr lang="en-US" altLang="zh-CN"/>
          </a:p>
          <a:p>
            <a:pPr lvl="1"/>
            <a:r>
              <a:rPr lang="en-US" altLang="zh-CN"/>
              <a:t>一种开放标准的地理空间数据交换格式，可表示简单的地理要素及其非空间属性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15150" cy="4549140"/>
          </a:xfrm>
        </p:spPr>
        <p:txBody>
          <a:bodyPr/>
          <a:p>
            <a:r>
              <a:rPr lang="en-US" altLang="zh-CN"/>
              <a:t>Data</a:t>
            </a:r>
            <a:endParaRPr lang="en-US" altLang="zh-CN"/>
          </a:p>
          <a:p>
            <a:pPr lvl="1"/>
            <a:r>
              <a:rPr lang="en-US" altLang="zh-CN"/>
              <a:t>Coordinate</a:t>
            </a:r>
            <a:endParaRPr lang="en-US" altLang="zh-CN"/>
          </a:p>
          <a:p>
            <a:pPr lvl="1"/>
            <a:r>
              <a:rPr lang="en-US" altLang="zh-CN"/>
              <a:t>Position: [longitude, latitude, altitude]</a:t>
            </a:r>
            <a:endParaRPr lang="en-US" altLang="zh-CN"/>
          </a:p>
          <a:p>
            <a:pPr lvl="1"/>
            <a:r>
              <a:rPr lang="en-US" altLang="zh-CN"/>
              <a:t>Geometry</a:t>
            </a:r>
            <a:endParaRPr lang="en-US" altLang="zh-CN"/>
          </a:p>
          <a:p>
            <a:pPr lvl="2"/>
            <a:r>
              <a:rPr lang="en-US" altLang="zh-CN"/>
              <a:t>points, curves, and surfaces</a:t>
            </a:r>
            <a:endParaRPr lang="en-US" altLang="zh-CN"/>
          </a:p>
          <a:p>
            <a:pPr lvl="2"/>
            <a:r>
              <a:rPr lang="en-US" altLang="zh-CN"/>
              <a:t>{ "type": "Point", "coordinates": [0, 0] }</a:t>
            </a:r>
            <a:endParaRPr lang="en-US" altLang="zh-CN"/>
          </a:p>
          <a:p>
            <a:pPr lvl="1"/>
            <a:r>
              <a:rPr lang="en-US" altLang="zh-CN"/>
              <a:t>LineString</a:t>
            </a:r>
            <a:endParaRPr lang="en-US" altLang="zh-CN"/>
          </a:p>
          <a:p>
            <a:pPr lvl="2"/>
            <a:r>
              <a:rPr lang="en-US" altLang="zh-CN"/>
              <a:t>{ "type": "LineString", "coordinates": [[10, 30], [10, 10]] }</a:t>
            </a:r>
            <a:endParaRPr lang="en-US" altLang="zh-CN"/>
          </a:p>
          <a:p>
            <a:pPr lvl="1"/>
            <a:r>
              <a:rPr lang="en-US" altLang="zh-CN"/>
              <a:t>Polygons </a:t>
            </a:r>
            <a:endParaRPr lang="en-US" altLang="zh-CN"/>
          </a:p>
          <a:p>
            <a:pPr lvl="2"/>
            <a:r>
              <a:rPr lang="en-US" altLang="zh-CN"/>
              <a:t>Features</a:t>
            </a:r>
            <a:endParaRPr lang="en-US" altLang="zh-CN"/>
          </a:p>
          <a:p>
            <a:pPr lvl="2"/>
            <a:r>
              <a:rPr lang="en-US" altLang="zh-CN"/>
              <a:t>FeatureCollection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62595" y="914400"/>
            <a:ext cx="3360420" cy="5354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{</a:t>
            </a:r>
            <a:endParaRPr lang="zh-CN" altLang="en-US" sz="900"/>
          </a:p>
          <a:p>
            <a:r>
              <a:rPr lang="zh-CN" altLang="en-US" sz="900"/>
              <a:t>  "type": "FeatureCollection",</a:t>
            </a:r>
            <a:endParaRPr lang="zh-CN" altLang="en-US" sz="900"/>
          </a:p>
          <a:p>
            <a:r>
              <a:rPr lang="zh-CN" altLang="en-US" sz="900"/>
              <a:t>  "features": [</a:t>
            </a:r>
            <a:endParaRPr lang="zh-CN" altLang="en-US" sz="900"/>
          </a:p>
          <a:p>
            <a:r>
              <a:rPr lang="zh-CN" altLang="en-US" sz="900"/>
              <a:t>    {</a:t>
            </a:r>
            <a:endParaRPr lang="zh-CN" altLang="en-US" sz="900"/>
          </a:p>
          <a:p>
            <a:r>
              <a:rPr lang="zh-CN" altLang="en-US" sz="900"/>
              <a:t>      "type": "Feature",</a:t>
            </a:r>
            <a:endParaRPr lang="zh-CN" altLang="en-US" sz="900"/>
          </a:p>
          <a:p>
            <a:r>
              <a:rPr lang="zh-CN" altLang="en-US" sz="900"/>
              <a:t>      "geometry": {</a:t>
            </a:r>
            <a:endParaRPr lang="zh-CN" altLang="en-US" sz="900"/>
          </a:p>
          <a:p>
            <a:r>
              <a:rPr lang="zh-CN" altLang="en-US" sz="900"/>
              <a:t>        "type": "Point",</a:t>
            </a:r>
            <a:endParaRPr lang="zh-CN" altLang="en-US" sz="900"/>
          </a:p>
          <a:p>
            <a:r>
              <a:rPr lang="zh-CN" altLang="en-US" sz="900"/>
              <a:t>        "coordinates": [ -90.0715, 29.9510 ]</a:t>
            </a:r>
            <a:endParaRPr lang="zh-CN" altLang="en-US" sz="900"/>
          </a:p>
          <a:p>
            <a:r>
              <a:rPr lang="zh-CN" altLang="en-US" sz="900"/>
              <a:t>      },</a:t>
            </a:r>
            <a:endParaRPr lang="zh-CN" altLang="en-US" sz="900"/>
          </a:p>
          <a:p>
            <a:r>
              <a:rPr lang="zh-CN" altLang="en-US" sz="900"/>
              <a:t>      "properties": {</a:t>
            </a:r>
            <a:endParaRPr lang="zh-CN" altLang="en-US" sz="900"/>
          </a:p>
          <a:p>
            <a:r>
              <a:rPr lang="zh-CN" altLang="en-US" sz="900"/>
              <a:t>        "name": "Fred",</a:t>
            </a:r>
            <a:endParaRPr lang="zh-CN" altLang="en-US" sz="900"/>
          </a:p>
          <a:p>
            <a:r>
              <a:rPr lang="zh-CN" altLang="en-US" sz="900"/>
              <a:t>   		"gender": "Male"</a:t>
            </a:r>
            <a:endParaRPr lang="zh-CN" altLang="en-US" sz="900"/>
          </a:p>
          <a:p>
            <a:r>
              <a:rPr lang="zh-CN" altLang="en-US" sz="900"/>
              <a:t>      }</a:t>
            </a:r>
            <a:endParaRPr lang="zh-CN" altLang="en-US" sz="900"/>
          </a:p>
          <a:p>
            <a:r>
              <a:rPr lang="zh-CN" altLang="en-US" sz="900"/>
              <a:t>    },</a:t>
            </a:r>
            <a:endParaRPr lang="zh-CN" altLang="en-US" sz="900"/>
          </a:p>
          <a:p>
            <a:r>
              <a:rPr lang="zh-CN" altLang="en-US" sz="900"/>
              <a:t>    {</a:t>
            </a:r>
            <a:endParaRPr lang="zh-CN" altLang="en-US" sz="900"/>
          </a:p>
          <a:p>
            <a:r>
              <a:rPr lang="zh-CN" altLang="en-US" sz="900"/>
              <a:t>      "type": "Feature",</a:t>
            </a:r>
            <a:endParaRPr lang="zh-CN" altLang="en-US" sz="900"/>
          </a:p>
          <a:p>
            <a:r>
              <a:rPr lang="zh-CN" altLang="en-US" sz="900"/>
              <a:t>      "geometry": {</a:t>
            </a:r>
            <a:endParaRPr lang="zh-CN" altLang="en-US" sz="900"/>
          </a:p>
          <a:p>
            <a:r>
              <a:rPr lang="zh-CN" altLang="en-US" sz="900"/>
              <a:t>        "type": "Point",</a:t>
            </a:r>
            <a:endParaRPr lang="zh-CN" altLang="en-US" sz="900"/>
          </a:p>
          <a:p>
            <a:r>
              <a:rPr lang="zh-CN" altLang="en-US" sz="900"/>
              <a:t>        "coordinates": [ -92.7298, 30.7373 ]</a:t>
            </a:r>
            <a:endParaRPr lang="zh-CN" altLang="en-US" sz="900"/>
          </a:p>
          <a:p>
            <a:r>
              <a:rPr lang="zh-CN" altLang="en-US" sz="900"/>
              <a:t>      },</a:t>
            </a:r>
            <a:endParaRPr lang="zh-CN" altLang="en-US" sz="900"/>
          </a:p>
          <a:p>
            <a:r>
              <a:rPr lang="zh-CN" altLang="en-US" sz="900"/>
              <a:t>      "properties": {</a:t>
            </a:r>
            <a:endParaRPr lang="zh-CN" altLang="en-US" sz="900"/>
          </a:p>
          <a:p>
            <a:r>
              <a:rPr lang="zh-CN" altLang="en-US" sz="900"/>
              <a:t>        "name": "Martha",</a:t>
            </a:r>
            <a:endParaRPr lang="zh-CN" altLang="en-US" sz="900"/>
          </a:p>
          <a:p>
            <a:r>
              <a:rPr lang="zh-CN" altLang="en-US" sz="900"/>
              <a:t>   		"gender": "Female"</a:t>
            </a:r>
            <a:endParaRPr lang="zh-CN" altLang="en-US" sz="900"/>
          </a:p>
          <a:p>
            <a:r>
              <a:rPr lang="zh-CN" altLang="en-US" sz="900"/>
              <a:t>      }</a:t>
            </a:r>
            <a:endParaRPr lang="zh-CN" altLang="en-US" sz="900"/>
          </a:p>
          <a:p>
            <a:r>
              <a:rPr lang="zh-CN" altLang="en-US" sz="900"/>
              <a:t>    },</a:t>
            </a:r>
            <a:endParaRPr lang="zh-CN" altLang="en-US" sz="900"/>
          </a:p>
          <a:p>
            <a:r>
              <a:rPr lang="zh-CN" altLang="en-US" sz="900"/>
              <a:t>    {</a:t>
            </a:r>
            <a:endParaRPr lang="zh-CN" altLang="en-US" sz="900"/>
          </a:p>
          <a:p>
            <a:r>
              <a:rPr lang="zh-CN" altLang="en-US" sz="900"/>
              <a:t>      "type": "Feature",</a:t>
            </a:r>
            <a:endParaRPr lang="zh-CN" altLang="en-US" sz="900"/>
          </a:p>
          <a:p>
            <a:r>
              <a:rPr lang="zh-CN" altLang="en-US" sz="900"/>
              <a:t>      "geometry": {</a:t>
            </a:r>
            <a:endParaRPr lang="zh-CN" altLang="en-US" sz="900"/>
          </a:p>
          <a:p>
            <a:r>
              <a:rPr lang="zh-CN" altLang="en-US" sz="900"/>
              <a:t>        "type": "Point",</a:t>
            </a:r>
            <a:endParaRPr lang="zh-CN" altLang="en-US" sz="900"/>
          </a:p>
          <a:p>
            <a:r>
              <a:rPr lang="zh-CN" altLang="en-US" sz="900"/>
              <a:t>        "coordinates": [ -91.1473, 30.4711 ]</a:t>
            </a:r>
            <a:endParaRPr lang="zh-CN" altLang="en-US" sz="900"/>
          </a:p>
          <a:p>
            <a:r>
              <a:rPr lang="zh-CN" altLang="en-US" sz="900"/>
              <a:t>      },</a:t>
            </a:r>
            <a:endParaRPr lang="zh-CN" altLang="en-US" sz="900"/>
          </a:p>
          <a:p>
            <a:r>
              <a:rPr lang="zh-CN" altLang="en-US" sz="900"/>
              <a:t>      "properties": {</a:t>
            </a:r>
            <a:endParaRPr lang="zh-CN" altLang="en-US" sz="900"/>
          </a:p>
          <a:p>
            <a:r>
              <a:rPr lang="zh-CN" altLang="en-US" sz="900"/>
              <a:t>        "name": "Zelda",</a:t>
            </a:r>
            <a:endParaRPr lang="zh-CN" altLang="en-US" sz="900"/>
          </a:p>
          <a:p>
            <a:r>
              <a:rPr lang="zh-CN" altLang="en-US" sz="900"/>
              <a:t>	    "gender": "Female"</a:t>
            </a:r>
            <a:endParaRPr lang="zh-CN" altLang="en-US" sz="900"/>
          </a:p>
          <a:p>
            <a:r>
              <a:rPr lang="zh-CN" altLang="en-US" sz="900"/>
              <a:t>      }</a:t>
            </a:r>
            <a:endParaRPr lang="zh-CN" altLang="en-US" sz="900"/>
          </a:p>
          <a:p>
            <a:r>
              <a:rPr lang="zh-CN" altLang="en-US" sz="900"/>
              <a:t>    }</a:t>
            </a:r>
            <a:endParaRPr lang="zh-CN" altLang="en-US" sz="900"/>
          </a:p>
          <a:p>
            <a:r>
              <a:rPr lang="zh-CN" altLang="en-US" sz="900"/>
              <a:t>  ]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zh-CN" altLang="en-US"/>
              <a:t>https://geojson.readthedocs.io/en/latest/</a:t>
            </a:r>
            <a:endParaRPr lang="zh-CN" altLang="en-US"/>
          </a:p>
          <a:p>
            <a:pPr lvl="0"/>
            <a:r>
              <a:rPr lang="en-US" altLang="zh-CN"/>
              <a:t>geojson</a:t>
            </a:r>
            <a:endParaRPr lang="en-US" altLang="zh-CN"/>
          </a:p>
          <a:p>
            <a:pPr lvl="1"/>
            <a:r>
              <a:rPr lang="en-US" altLang="zh-CN"/>
              <a:t>pip install geojson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COMMONDATA" val="eyJoZGlkIjoiODcwZjc5M2RmYzUwOWE5MjVkODVjZGMyZDUwOTRjYmEifQ==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WPS 演示</Application>
  <PresentationFormat>宽屏</PresentationFormat>
  <Paragraphs>79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DB Notes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288</cp:revision>
  <dcterms:created xsi:type="dcterms:W3CDTF">2019-06-19T02:08:00Z</dcterms:created>
  <dcterms:modified xsi:type="dcterms:W3CDTF">2022-06-23T07:49:49Z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F8BA74FE9CA64874A4995B9F0B65C477</vt:lpwstr>
  </property>
</Properties>
</file>