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8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9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Last updated: 12/14/2021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OpenSceneGraph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https://en.wikipedia.org/wiki/OpenSceneGraph</a:t>
            </a:r>
            <a:endParaRPr lang="zh-CN" altLang="en-US"/>
          </a:p>
          <a:p>
            <a:r>
              <a:rPr lang="zh-CN" altLang="en-US"/>
              <a:t>github.com/openscenegraph/OpenSceneGraph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7860" y="1022350"/>
            <a:ext cx="2956560" cy="4556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5755" cy="5389245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open-source 3D graphics API</a:t>
            </a:r>
            <a:endParaRPr lang="en-US" altLang="zh-CN"/>
          </a:p>
          <a:p>
            <a:pPr lvl="1"/>
            <a:r>
              <a:rPr lang="en-US" altLang="zh-CN"/>
              <a:t>written in C++ using OpenGL</a:t>
            </a:r>
            <a:endParaRPr lang="en-US" altLang="zh-CN"/>
          </a:p>
          <a:p>
            <a:pPr lvl="1"/>
            <a:r>
              <a:rPr lang="en-US" altLang="zh-CN"/>
              <a:t>supports Windows, Linux, macOS, Android, iOS</a:t>
            </a:r>
            <a:endParaRPr lang="en-US" altLang="zh-CN"/>
          </a:p>
          <a:p>
            <a:pPr lvl="1"/>
            <a:r>
              <a:rPr lang="en-US" altLang="zh-CN"/>
              <a:t>succeeded by VulkanSceneGraph from 2021</a:t>
            </a:r>
            <a:endParaRPr lang="en-US" altLang="zh-CN"/>
          </a:p>
          <a:p>
            <a:pPr lvl="1"/>
            <a:r>
              <a:rPr lang="en-US" altLang="zh-CN"/>
              <a:t>license: LGPL based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5680" y="1550035"/>
            <a:ext cx="5647690" cy="403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147753" y="3868738"/>
            <a:ext cx="5514975" cy="2524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233478" y="521335"/>
            <a:ext cx="5343525" cy="30099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69925" y="952500"/>
            <a:ext cx="4815840" cy="5389245"/>
          </a:xfrm>
        </p:spPr>
        <p:txBody>
          <a:bodyPr/>
          <a:p>
            <a:r>
              <a:rPr lang="en-US" altLang="zh-CN"/>
              <a:t>osgconv</a:t>
            </a:r>
            <a:endParaRPr lang="en-US" altLang="zh-CN"/>
          </a:p>
          <a:p>
            <a:pPr lvl="1"/>
            <a:r>
              <a:rPr lang="en-US" altLang="zh-CN"/>
              <a:t>Convert standard 3D formats into OSG native format</a:t>
            </a:r>
            <a:endParaRPr lang="en-US" altLang="zh-CN"/>
          </a:p>
          <a:p>
            <a:pPr lvl="1"/>
            <a:r>
              <a:rPr lang="en-US" altLang="zh-CN"/>
              <a:t>osgconv cow.obj cow.ive 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45885" y="1235710"/>
          <a:ext cx="5274945" cy="312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290"/>
                <a:gridCol w="3209290"/>
                <a:gridCol w="1142365"/>
              </a:tblGrid>
              <a:tr h="564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Suffix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.osg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OpenSceneGraph scene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.osgb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OpenSceneGraph binary scene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.osgt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OpenSceneGraph ascii scene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OpenSceneGraph native binary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ABLE_BEAUTIFY" val="smartTable{84b72c96-c7dc-49c2-bb90-b14b44d2cab8}"/>
  <p:tag name="TABLE_ENDDRAG_ORIGIN_RECT" val="415*239"/>
  <p:tag name="TABLE_ENDDRAG_RECT" val="507*97*415*239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演示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Office 主题</vt:lpstr>
      <vt:lpstr>1_Office 主题​​</vt:lpstr>
      <vt:lpstr>OpenSceneGraph Notes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28</cp:revision>
  <dcterms:created xsi:type="dcterms:W3CDTF">2021-12-14T03:39:00Z</dcterms:created>
  <dcterms:modified xsi:type="dcterms:W3CDTF">2021-12-14T10:44:00Z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B2C6D8D717B44B7E98D10D4EEA8D06FF</vt:lpwstr>
  </property>
  <property fmtid="{D5CDD505-2E9C-101B-9397-08002B2CF9AE}" pid="3" name="KSOProductBuildVer">
    <vt:lpwstr>2052-11.1.0.11115</vt:lpwstr>
  </property>
</Properties>
</file>