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62" r:id="rId5"/>
    <p:sldId id="259" r:id="rId6"/>
    <p:sldId id="258" r:id="rId7"/>
    <p:sldId id="261" r:id="rId8"/>
    <p:sldId id="263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gs" Target="tags/tag144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5.png"/><Relationship Id="rId3" Type="http://schemas.openxmlformats.org/officeDocument/2006/relationships/tags" Target="../tags/tag15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image" Target="../media/image6.png"/><Relationship Id="rId3" Type="http://schemas.openxmlformats.org/officeDocument/2006/relationships/tags" Target="../tags/tag21.xml"/><Relationship Id="rId2" Type="http://schemas.openxmlformats.org/officeDocument/2006/relationships/image" Target="../media/image3.jpeg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image" Target="../media/image6.png"/><Relationship Id="rId3" Type="http://schemas.openxmlformats.org/officeDocument/2006/relationships/tags" Target="../tags/tag28.xml"/><Relationship Id="rId2" Type="http://schemas.openxmlformats.org/officeDocument/2006/relationships/image" Target="../media/image3.jpeg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8.png"/><Relationship Id="rId7" Type="http://schemas.openxmlformats.org/officeDocument/2006/relationships/tags" Target="../tags/tag39.xml"/><Relationship Id="rId6" Type="http://schemas.openxmlformats.org/officeDocument/2006/relationships/image" Target="../media/image7.jpeg"/><Relationship Id="rId5" Type="http://schemas.openxmlformats.org/officeDocument/2006/relationships/tags" Target="../tags/tag38.xml"/><Relationship Id="rId4" Type="http://schemas.openxmlformats.org/officeDocument/2006/relationships/image" Target="../media/image6.png"/><Relationship Id="rId3" Type="http://schemas.openxmlformats.org/officeDocument/2006/relationships/tags" Target="../tags/tag37.xml"/><Relationship Id="rId2" Type="http://schemas.openxmlformats.org/officeDocument/2006/relationships/image" Target="../media/image3.jpeg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6.png"/><Relationship Id="rId3" Type="http://schemas.openxmlformats.org/officeDocument/2006/relationships/tags" Target="../tags/tag49.xml"/><Relationship Id="rId2" Type="http://schemas.openxmlformats.org/officeDocument/2006/relationships/image" Target="../media/image3.jpeg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image" Target="../media/image6.png"/><Relationship Id="rId3" Type="http://schemas.openxmlformats.org/officeDocument/2006/relationships/tags" Target="../tags/tag5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6.png"/><Relationship Id="rId3" Type="http://schemas.openxmlformats.org/officeDocument/2006/relationships/tags" Target="../tags/tag6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../media/image6.png"/><Relationship Id="rId3" Type="http://schemas.openxmlformats.org/officeDocument/2006/relationships/tags" Target="../tags/tag7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image" Target="../media/image10.png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3.jpeg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image" Target="../media/image11.png"/><Relationship Id="rId3" Type="http://schemas.openxmlformats.org/officeDocument/2006/relationships/tags" Target="../tags/tag85.xml"/><Relationship Id="rId2" Type="http://schemas.openxmlformats.org/officeDocument/2006/relationships/image" Target="../media/image3.jpeg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../media/image6.png"/><Relationship Id="rId3" Type="http://schemas.openxmlformats.org/officeDocument/2006/relationships/tags" Target="../tags/tag93.xml"/><Relationship Id="rId2" Type="http://schemas.openxmlformats.org/officeDocument/2006/relationships/image" Target="../media/image3.jpeg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6.png"/><Relationship Id="rId3" Type="http://schemas.openxmlformats.org/officeDocument/2006/relationships/tags" Target="../tags/tag101.xml"/><Relationship Id="rId2" Type="http://schemas.openxmlformats.org/officeDocument/2006/relationships/image" Target="../media/image3.jpeg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12.png"/><Relationship Id="rId3" Type="http://schemas.openxmlformats.org/officeDocument/2006/relationships/tags" Target="../tags/tag109.xml"/><Relationship Id="rId2" Type="http://schemas.openxmlformats.org/officeDocument/2006/relationships/image" Target="../media/image3.jpeg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image" Target="../media/image14.png"/><Relationship Id="rId6" Type="http://schemas.openxmlformats.org/officeDocument/2006/relationships/tags" Target="../tags/tag121.xml"/><Relationship Id="rId5" Type="http://schemas.openxmlformats.org/officeDocument/2006/relationships/image" Target="../media/image13.png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image" Target="../media/image3.jpeg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7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350413" y="3210791"/>
            <a:ext cx="9476508" cy="75541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350413" y="399322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350413" y="444003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350413" y="1599352"/>
            <a:ext cx="9476509" cy="1454940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92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812166"/>
            <a:ext cx="11520489" cy="6045835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74223" y="2835563"/>
            <a:ext cx="9050482" cy="720435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574223" y="3629888"/>
            <a:ext cx="9050483" cy="184842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6200000">
            <a:off x="1490162" y="2208781"/>
            <a:ext cx="3848100" cy="285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1600345" y="2304002"/>
            <a:ext cx="4237266" cy="224999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8"/>
          <p:cNvSpPr/>
          <p:nvPr userDrawn="1">
            <p:custDataLst>
              <p:tags r:id="rId13"/>
            </p:custDataLst>
          </p:nvPr>
        </p:nvSpPr>
        <p:spPr>
          <a:xfrm>
            <a:off x="1982585" y="1714500"/>
            <a:ext cx="2865640" cy="3848099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4"/>
            </p:custDataLst>
          </p:nvPr>
        </p:nvSpPr>
        <p:spPr>
          <a:xfrm>
            <a:off x="1657954" y="1344612"/>
            <a:ext cx="2841022" cy="3862387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69600" y="954000"/>
            <a:ext cx="950400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600" y="954000"/>
            <a:ext cx="9828000" cy="53892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881" y="954000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839190" y="1864592"/>
            <a:ext cx="5933210" cy="1793256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9"/>
            </p:custDataLst>
          </p:nvPr>
        </p:nvSpPr>
        <p:spPr>
          <a:xfrm>
            <a:off x="1839190" y="3749530"/>
            <a:ext cx="5933210" cy="942542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310" y="304800"/>
            <a:ext cx="9165590" cy="6251575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629" y="493224"/>
            <a:ext cx="8534371" cy="6364776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914408"/>
            <a:ext cx="12192000" cy="5943593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550" y="1333500"/>
            <a:ext cx="7918450" cy="5524500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0"/>
            <a:ext cx="7485380" cy="4670425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32.xml"/><Relationship Id="rId23" Type="http://schemas.openxmlformats.org/officeDocument/2006/relationships/tags" Target="../tags/tag131.xml"/><Relationship Id="rId22" Type="http://schemas.openxmlformats.org/officeDocument/2006/relationships/tags" Target="../tags/tag130.xml"/><Relationship Id="rId21" Type="http://schemas.openxmlformats.org/officeDocument/2006/relationships/tags" Target="../tags/tag129.xml"/><Relationship Id="rId20" Type="http://schemas.openxmlformats.org/officeDocument/2006/relationships/tags" Target="../tags/tag12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</a:rPr>
              <a:t>Last updated: 7/8/2022</a:t>
            </a:r>
            <a:endParaRPr lang="en-US" altLang="zh-CN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Sparks Lu</a:t>
            </a:r>
            <a:endParaRPr lang="en-US" altLang="zh-CN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7200">
                <a:solidFill>
                  <a:schemeClr val="accent1">
                    <a:lumMod val="75000"/>
                  </a:schemeClr>
                </a:solidFill>
              </a:rPr>
              <a:t>Graphics Notes</a:t>
            </a:r>
            <a:endParaRPr lang="en-US" altLang="zh-CN" sz="72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SVG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https://developer.mozilla.org/en-US/docs/Web/SVG</a:t>
            </a:r>
            <a:endParaRPr lang="en-US" altLang="zh-CN"/>
          </a:p>
          <a:p>
            <a:r>
              <a:rPr lang="en-US" altLang="zh-CN"/>
              <a:t>https://c.runoob.com/more/svgeditor/	// Online editor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zh-CN" altLang="en-US"/>
              <a:t>XML-based markup language for describing </a:t>
            </a:r>
            <a:r>
              <a:rPr lang="en-US" altLang="zh-CN"/>
              <a:t>2D</a:t>
            </a:r>
            <a:r>
              <a:rPr lang="zh-CN" altLang="en-US"/>
              <a:t> based vector graphics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Elements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45465" y="947420"/>
          <a:ext cx="5570855" cy="4082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945"/>
                <a:gridCol w="410591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Properties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&lt;rect&gt;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width, height, style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&lt;circle&gt;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cx, cy, r, stroke, stroke-width, fill</a:t>
                      </a:r>
                      <a:endParaRPr lang="en-US" altLang="zh-CN"/>
                    </a:p>
                  </a:txBody>
                  <a:tcPr/>
                </a:tc>
              </a:tr>
              <a:tr h="424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&lt;ellipse&gt;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cx, cy, rx, ry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&lt;line&gt;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x1, y1, x2, y2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&lt;polyline&gt;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points, style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&lt;polygon&gt;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points, style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&lt;path&gt;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d: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M (move to )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L (line to)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H (horizontal line to)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V (vertical line to)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C (curve to)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S (smooth curve to)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Q (quadratic Bezier curve to)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T (smooth quadratic Bezier curve to)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 (elliptical Arc)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Z (close path)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6668135" y="946785"/>
          <a:ext cx="5203190" cy="522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50"/>
                <a:gridCol w="4130040"/>
              </a:tblGrid>
              <a:tr h="391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&lt;text&gt;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x, y, fill, transform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&lt;tspan&gt;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text span within texts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&lt;a&gt;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xlink:href, target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&lt;g&gt;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group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052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Advanced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filters</a:t>
            </a:r>
            <a:endParaRPr lang="en-US" altLang="zh-CN"/>
          </a:p>
          <a:p>
            <a:pPr lvl="1"/>
            <a:r>
              <a:rPr lang="en-US" altLang="zh-CN"/>
              <a:t>&lt;feBlend&gt;</a:t>
            </a:r>
            <a:endParaRPr lang="en-US" altLang="zh-CN"/>
          </a:p>
          <a:p>
            <a:pPr lvl="1"/>
            <a:r>
              <a:rPr lang="en-US" altLang="zh-CN"/>
              <a:t>&lt;feGaussianBlur&gt;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13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194031_1*b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单击此处添加副标题"/>
  <p:tag name="KSO_WM_UNIT_NOCLEAR" val="0"/>
  <p:tag name="KSO_WM_UNIT_VALUE" val="13"/>
  <p:tag name="KSO_WM_UNIT_TYPE" val="b"/>
  <p:tag name="KSO_WM_UNIT_INDEX" val="1"/>
  <p:tag name="KSO_WM_UNIT_ISNUMDGMTITLE" val="0"/>
  <p:tag name="KSO_WM_UNIT_TEXT_FILL_FORE_SCHEMECOLOR_INDEX_BRIGHTNESS" val="0"/>
  <p:tag name="KSO_WM_UNIT_TEXT_FILL_FORE_SCHEMECOLOR_INDEX" val="5"/>
  <p:tag name="KSO_WM_UNIT_TEXT_FILL_TYPE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b*2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汇报人姓名"/>
  <p:tag name="KSO_WM_UNIT_NOCLEAR" val="0"/>
  <p:tag name="KSO_WM_UNIT_VALUE" val="7"/>
  <p:tag name="KSO_WM_UNIT_TYPE" val="b"/>
  <p:tag name="KSO_WM_UNIT_INDEX" val="2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a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商业计划书"/>
  <p:tag name="KSO_WM_UNIT_NOCLEAR" val="0"/>
  <p:tag name="KSO_WM_UNIT_VALUE" val="10"/>
  <p:tag name="KSO_WM_UNIT_TYPE" val="a"/>
  <p:tag name="KSO_WM_UNIT_INDEX" val="1"/>
  <p:tag name="KSO_WM_UNIT_ISNUMDGMTITLE" val="0"/>
</p:tagLst>
</file>

<file path=ppt/tags/tag136.xml><?xml version="1.0" encoding="utf-8"?>
<p:tagLst xmlns:p="http://schemas.openxmlformats.org/presentationml/2006/main">
  <p:tag name="KSO_WM_TEMPLATE_THUMBS_INDEX" val="1、4、9、10、12、13、14、15、17"/>
  <p:tag name="KSO_WM_SLIDE_ID" val="custom20194031_1"/>
  <p:tag name="KSO_WM_TEMPLATE_SUBCATEGORY" val="17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4031"/>
  <p:tag name="KSO_WM_SLIDE_LAYOUT" val="a_b"/>
  <p:tag name="KSO_WM_SLIDE_LAYOUT_CNT" val="1_3"/>
  <p:tag name="KSO_WM_TEMPLATE_MASTER_TYPE" val="1"/>
  <p:tag name="KSO_WM_TEMPLATE_COLOR_TYPE" val="1"/>
  <p:tag name="KSO_WM_TEMPLATE_MASTER_THUMB_INDEX" val="12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TABLE_BEAUTIFY" val="smartTable{ffc89568-e5c2-4c92-b992-8ee4b4f41754}"/>
  <p:tag name="TABLE_ENDDRAG_ORIGIN_RECT" val="438*257"/>
  <p:tag name="TABLE_ENDDRAG_RECT" val="42*74*438*257"/>
</p:tagLst>
</file>

<file path=ppt/tags/tag141.xml><?xml version="1.0" encoding="utf-8"?>
<p:tagLst xmlns:p="http://schemas.openxmlformats.org/presentationml/2006/main">
  <p:tag name="KSO_WM_UNIT_TABLE_BEAUTIFY" val="smartTable{59539b67-712b-4901-9037-2063d61e31e4}"/>
  <p:tag name="TABLE_ENDDRAG_ORIGIN_RECT" val="409*246"/>
  <p:tag name="TABLE_ENDDRAG_RECT" val="525*74*409*246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144.xml><?xml version="1.0" encoding="utf-8"?>
<p:tagLst xmlns:p="http://schemas.openxmlformats.org/presentationml/2006/main">
  <p:tag name="COMMONDATA" val="eyJoZGlkIjoiODcwZjc5M2RmYzUwOWE5MjVkODVjZGMyZDUwOTRjYmE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WPS 演示</Application>
  <PresentationFormat>宽屏</PresentationFormat>
  <Paragraphs>88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汉仪旗黑-85S</vt:lpstr>
      <vt:lpstr>Arial Unicode MS</vt:lpstr>
      <vt:lpstr>Calibri</vt:lpstr>
      <vt:lpstr>Office 主题</vt:lpstr>
      <vt:lpstr>1_Office 主题​​</vt:lpstr>
      <vt:lpstr>Go Notes</vt:lpstr>
      <vt:lpstr>PowerPoint 演示文稿</vt:lpstr>
      <vt:lpstr>Install</vt:lpstr>
      <vt:lpstr>Proxy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Sparks Lu</dc:creator>
  <cp:lastModifiedBy>Sparks Lu</cp:lastModifiedBy>
  <cp:revision>93</cp:revision>
  <dcterms:created xsi:type="dcterms:W3CDTF">2021-11-30T10:04:00Z</dcterms:created>
  <dcterms:modified xsi:type="dcterms:W3CDTF">2022-07-11T02:41:52Z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5C0C6BFC081C42EE9B8F3A48DF3706E5</vt:lpwstr>
  </property>
  <property fmtid="{D5CDD505-2E9C-101B-9397-08002B2CF9AE}" pid="3" name="KSOProductBuildVer">
    <vt:lpwstr>2052-11.1.0.11830</vt:lpwstr>
  </property>
</Properties>
</file>