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6"/>
  </p:notesMasterIdLst>
  <p:sldIdLst>
    <p:sldId id="264" r:id="rId5"/>
    <p:sldId id="269" r:id="rId7"/>
    <p:sldId id="278" r:id="rId8"/>
    <p:sldId id="279" r:id="rId9"/>
    <p:sldId id="280" r:id="rId10"/>
  </p:sldIdLst>
  <p:sldSz cx="12192635" cy="6858000"/>
  <p:notesSz cx="6858000" cy="9144000"/>
  <p:custDataLst>
    <p:tags r:id="rId1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s Lu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272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150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0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image" Target="../media/image3.jpe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6.png"/><Relationship Id="rId3" Type="http://schemas.openxmlformats.org/officeDocument/2006/relationships/tags" Target="../tags/tag28.xml"/><Relationship Id="rId2" Type="http://schemas.openxmlformats.org/officeDocument/2006/relationships/image" Target="../media/image3.jpe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8.png"/><Relationship Id="rId7" Type="http://schemas.openxmlformats.org/officeDocument/2006/relationships/tags" Target="../tags/tag39.xml"/><Relationship Id="rId6" Type="http://schemas.openxmlformats.org/officeDocument/2006/relationships/image" Target="../media/image7.jpeg"/><Relationship Id="rId5" Type="http://schemas.openxmlformats.org/officeDocument/2006/relationships/tags" Target="../tags/tag38.xml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3.jpeg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6.png"/><Relationship Id="rId3" Type="http://schemas.openxmlformats.org/officeDocument/2006/relationships/tags" Target="../tags/tag49.xml"/><Relationship Id="rId2" Type="http://schemas.openxmlformats.org/officeDocument/2006/relationships/image" Target="../media/image3.jpeg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6.png"/><Relationship Id="rId3" Type="http://schemas.openxmlformats.org/officeDocument/2006/relationships/tags" Target="../tags/tag5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tags" Target="../tags/tag7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10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3.jpeg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11.png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6.png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6.png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12.png"/><Relationship Id="rId3" Type="http://schemas.openxmlformats.org/officeDocument/2006/relationships/tags" Target="../tags/tag109.xml"/><Relationship Id="rId2" Type="http://schemas.openxmlformats.org/officeDocument/2006/relationships/image" Target="../media/image3.jpeg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../media/image14.png"/><Relationship Id="rId6" Type="http://schemas.openxmlformats.org/officeDocument/2006/relationships/tags" Target="../tags/tag121.xml"/><Relationship Id="rId5" Type="http://schemas.openxmlformats.org/officeDocument/2006/relationships/image" Target="../media/image13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3.jpeg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image" Target="../media/image2.png"/><Relationship Id="rId4" Type="http://schemas.openxmlformats.org/officeDocument/2006/relationships/tags" Target="../tags/tag134.xml"/><Relationship Id="rId3" Type="http://schemas.openxmlformats.org/officeDocument/2006/relationships/image" Target="../media/image1.jpeg"/><Relationship Id="rId2" Type="http://schemas.openxmlformats.org/officeDocument/2006/relationships/tags" Target="../tags/tag133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image" Target="../media/image5.png"/><Relationship Id="rId3" Type="http://schemas.openxmlformats.org/officeDocument/2006/relationships/tags" Target="../tags/tag147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image" Target="../media/image6.png"/><Relationship Id="rId3" Type="http://schemas.openxmlformats.org/officeDocument/2006/relationships/tags" Target="../tags/tag153.xml"/><Relationship Id="rId2" Type="http://schemas.openxmlformats.org/officeDocument/2006/relationships/image" Target="../media/image3.jpeg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image" Target="../media/image6.png"/><Relationship Id="rId3" Type="http://schemas.openxmlformats.org/officeDocument/2006/relationships/tags" Target="../tags/tag160.xml"/><Relationship Id="rId2" Type="http://schemas.openxmlformats.org/officeDocument/2006/relationships/image" Target="../media/image3.jpeg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image" Target="../media/image8.png"/><Relationship Id="rId7" Type="http://schemas.openxmlformats.org/officeDocument/2006/relationships/tags" Target="../tags/tag171.xml"/><Relationship Id="rId6" Type="http://schemas.openxmlformats.org/officeDocument/2006/relationships/image" Target="../media/image7.jpeg"/><Relationship Id="rId5" Type="http://schemas.openxmlformats.org/officeDocument/2006/relationships/tags" Target="../tags/tag170.xml"/><Relationship Id="rId4" Type="http://schemas.openxmlformats.org/officeDocument/2006/relationships/image" Target="../media/image6.png"/><Relationship Id="rId3" Type="http://schemas.openxmlformats.org/officeDocument/2006/relationships/tags" Target="../tags/tag169.xml"/><Relationship Id="rId2" Type="http://schemas.openxmlformats.org/officeDocument/2006/relationships/image" Target="../media/image3.jpeg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image" Target="../media/image6.png"/><Relationship Id="rId3" Type="http://schemas.openxmlformats.org/officeDocument/2006/relationships/tags" Target="../tags/tag181.xml"/><Relationship Id="rId2" Type="http://schemas.openxmlformats.org/officeDocument/2006/relationships/image" Target="../media/image3.jpeg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image" Target="../media/image6.png"/><Relationship Id="rId3" Type="http://schemas.openxmlformats.org/officeDocument/2006/relationships/tags" Target="../tags/tag188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image" Target="../media/image6.png"/><Relationship Id="rId3" Type="http://schemas.openxmlformats.org/officeDocument/2006/relationships/tags" Target="../tags/tag19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image" Target="../media/image2.png"/><Relationship Id="rId3" Type="http://schemas.openxmlformats.org/officeDocument/2006/relationships/tags" Target="../tags/tag199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image" Target="../media/image6.png"/><Relationship Id="rId3" Type="http://schemas.openxmlformats.org/officeDocument/2006/relationships/tags" Target="../tags/tag20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image" Target="../media/image10.png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image" Target="../media/image3.jpeg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image" Target="../media/image11.png"/><Relationship Id="rId3" Type="http://schemas.openxmlformats.org/officeDocument/2006/relationships/tags" Target="../tags/tag217.xml"/><Relationship Id="rId2" Type="http://schemas.openxmlformats.org/officeDocument/2006/relationships/image" Target="../media/image3.jpeg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image" Target="../media/image6.png"/><Relationship Id="rId3" Type="http://schemas.openxmlformats.org/officeDocument/2006/relationships/tags" Target="../tags/tag225.xml"/><Relationship Id="rId2" Type="http://schemas.openxmlformats.org/officeDocument/2006/relationships/image" Target="../media/image3.jpeg"/><Relationship Id="rId11" Type="http://schemas.openxmlformats.org/officeDocument/2006/relationships/tags" Target="../tags/tag232.xml"/><Relationship Id="rId10" Type="http://schemas.openxmlformats.org/officeDocument/2006/relationships/tags" Target="../tags/tag231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image" Target="../media/image6.png"/><Relationship Id="rId3" Type="http://schemas.openxmlformats.org/officeDocument/2006/relationships/tags" Target="../tags/tag233.xml"/><Relationship Id="rId2" Type="http://schemas.openxmlformats.org/officeDocument/2006/relationships/image" Target="../media/image3.jpeg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image" Target="../media/image12.png"/><Relationship Id="rId3" Type="http://schemas.openxmlformats.org/officeDocument/2006/relationships/tags" Target="../tags/tag241.xml"/><Relationship Id="rId2" Type="http://schemas.openxmlformats.org/officeDocument/2006/relationships/image" Target="../media/image3.jpeg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image" Target="../media/image14.png"/><Relationship Id="rId6" Type="http://schemas.openxmlformats.org/officeDocument/2006/relationships/tags" Target="../tags/tag253.xml"/><Relationship Id="rId5" Type="http://schemas.openxmlformats.org/officeDocument/2006/relationships/image" Target="../media/image13.png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image" Target="../media/image3.jpeg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070" y="274638"/>
            <a:ext cx="274347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60" y="274638"/>
            <a:ext cx="8071368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730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558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558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730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70200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10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541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541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9340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70103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70098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6212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6212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984623" y="1714498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2594174" y="1310366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70200" y="443230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763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811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48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9388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0175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891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70199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44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44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70200" y="443230"/>
            <a:ext cx="10852237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50" y="304165"/>
            <a:ext cx="11607135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691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918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430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820" y="493224"/>
            <a:ext cx="8534816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711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334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934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635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32" y="781200"/>
            <a:ext cx="10976972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32" y="1659600"/>
            <a:ext cx="10976547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3093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635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32" y="669600"/>
            <a:ext cx="10976972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69" y="1681200"/>
            <a:ext cx="10991373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31" y="5180400"/>
            <a:ext cx="11002173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635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30" y="237600"/>
            <a:ext cx="11038175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769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865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569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666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635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773" y="1333500"/>
            <a:ext cx="7918863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77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3118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730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3" y="1709738"/>
            <a:ext cx="10516635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3" y="4589463"/>
            <a:ext cx="1051663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730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558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558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730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70200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10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541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541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9340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70103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70098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6212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6212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984623" y="1714498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2594174" y="1310366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70200" y="443230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858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18" y="644711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1119" y="644711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763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811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8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70248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9388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0175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891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6399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70199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60" y="1600200"/>
            <a:ext cx="5377201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6339" y="1600200"/>
            <a:ext cx="5377201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61" y="495300"/>
            <a:ext cx="11983074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44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44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70200" y="443230"/>
            <a:ext cx="10852237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50" y="304165"/>
            <a:ext cx="11607135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691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918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430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820" y="493224"/>
            <a:ext cx="8534816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711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334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934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635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32" y="781200"/>
            <a:ext cx="10976972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32" y="1659600"/>
            <a:ext cx="10976547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3093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" y="493224"/>
            <a:ext cx="11986399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635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32" y="669600"/>
            <a:ext cx="10976972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69" y="1681200"/>
            <a:ext cx="10991373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31" y="5180400"/>
            <a:ext cx="11002173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635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635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30" y="237600"/>
            <a:ext cx="11038175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769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865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569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666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635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8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773" y="1333500"/>
            <a:ext cx="7918863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77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3118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858" y="644711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318" y="644711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1119" y="644711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730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65125"/>
            <a:ext cx="10516635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892" y="1778438"/>
            <a:ext cx="487405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892" y="2665379"/>
            <a:ext cx="487405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555" y="1778438"/>
            <a:ext cx="4898058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555" y="2665379"/>
            <a:ext cx="4898058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3932625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39326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416575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698" y="457201"/>
            <a:ext cx="6172808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416575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64.xml"/><Relationship Id="rId23" Type="http://schemas.openxmlformats.org/officeDocument/2006/relationships/tags" Target="../tags/tag263.xml"/><Relationship Id="rId22" Type="http://schemas.openxmlformats.org/officeDocument/2006/relationships/tags" Target="../tags/tag262.xml"/><Relationship Id="rId21" Type="http://schemas.openxmlformats.org/officeDocument/2006/relationships/tags" Target="../tags/tag261.xml"/><Relationship Id="rId20" Type="http://schemas.openxmlformats.org/officeDocument/2006/relationships/tags" Target="../tags/tag260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59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60" y="274638"/>
            <a:ext cx="1097388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60" y="1600200"/>
            <a:ext cx="1097388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60" y="6245225"/>
            <a:ext cx="284508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6010" y="6245225"/>
            <a:ext cx="386118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8460" y="6245225"/>
            <a:ext cx="284508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70200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70200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8006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318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918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70200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70200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8006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318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918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2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269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1.xml"/><Relationship Id="rId3" Type="http://schemas.openxmlformats.org/officeDocument/2006/relationships/tags" Target="../tags/tag270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2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>
          <a:xfrm>
            <a:off x="1350645" y="3993515"/>
            <a:ext cx="2879725" cy="875030"/>
          </a:xfrm>
        </p:spPr>
        <p:txBody>
          <a:bodyPr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u="none" strike="noStrike" baseline="0">
                <a:solidFill>
                  <a:schemeClr val="dk1">
                    <a:lumMod val="85000"/>
                    <a:lumOff val="15000"/>
                  </a:schemeClr>
                </a:solidFill>
                <a:uFillTx/>
                <a:sym typeface="+mn-ea"/>
              </a:rPr>
              <a:t>微幻科技（北京）有限公司</a:t>
            </a:r>
            <a:endParaRPr lang="zh-CN" altLang="en-US" u="none" strike="noStrike" baseline="0">
              <a:solidFill>
                <a:schemeClr val="dk1">
                  <a:lumMod val="85000"/>
                  <a:lumOff val="15000"/>
                </a:schemeClr>
              </a:solidFill>
              <a:uFillTx/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u="none" strike="noStrike" baseline="0">
                <a:solidFill>
                  <a:schemeClr val="dk1">
                    <a:lumMod val="85000"/>
                    <a:lumOff val="15000"/>
                  </a:schemeClr>
                </a:solidFill>
                <a:uFillTx/>
                <a:sym typeface="+mn-ea"/>
              </a:rPr>
              <a:t>最后更新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：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7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/1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1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/202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2</a:t>
            </a:r>
            <a:endParaRPr lang="en-US" altLang="zh-CN" u="none" strike="noStrike" baseline="0" dirty="0">
              <a:solidFill>
                <a:schemeClr val="accent1">
                  <a:lumMod val="50000"/>
                </a:schemeClr>
              </a:solidFill>
              <a:uFillTx/>
              <a:sym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50730" y="1599352"/>
            <a:ext cx="9476509" cy="1454940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u="none" strike="noStrike" baseline="0" dirty="0">
                <a:solidFill>
                  <a:schemeClr val="accent1">
                    <a:lumMod val="75000"/>
                  </a:schemeClr>
                </a:solidFill>
                <a:uFillTx/>
              </a:rPr>
              <a:t>Uni-app</a:t>
            </a:r>
            <a:r>
              <a:rPr lang="zh-CN" altLang="en-US" u="none" strike="noStrike" baseline="0" dirty="0">
                <a:solidFill>
                  <a:schemeClr val="accent1">
                    <a:lumMod val="75000"/>
                  </a:schemeClr>
                </a:solidFill>
                <a:uFillTx/>
              </a:rPr>
              <a:t>开发</a:t>
            </a:r>
            <a:endParaRPr lang="zh-CN" altLang="en-US" u="none" strike="noStrike" baseline="0" dirty="0">
              <a:solidFill>
                <a:schemeClr val="accent1">
                  <a:lumMod val="75000"/>
                </a:schemeClr>
              </a:solidFill>
              <a:uFillTx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https://juejin.cn/post/6899642866693423111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Dev Steps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8053705" cy="5389245"/>
          </a:xfrm>
        </p:spPr>
        <p:txBody>
          <a:bodyPr/>
          <a:p>
            <a:r>
              <a:rPr lang="zh-CN" altLang="en-US"/>
              <a:t>npm install -g @vue/cli</a:t>
            </a:r>
            <a:endParaRPr lang="zh-CN" altLang="en-US"/>
          </a:p>
          <a:p>
            <a:r>
              <a:rPr lang="zh-CN" altLang="en-US"/>
              <a:t>vue create -p dcloudio/uni-preset-vue my-project</a:t>
            </a:r>
            <a:endParaRPr lang="zh-CN" altLang="en-US"/>
          </a:p>
          <a:p>
            <a:r>
              <a:rPr lang="en-US" altLang="zh-CN"/>
              <a:t>cd my-project</a:t>
            </a:r>
            <a:endParaRPr lang="en-US" altLang="zh-CN"/>
          </a:p>
          <a:p>
            <a:r>
              <a:rPr lang="en-US" altLang="zh-CN"/>
              <a:t>npm run dev:h5</a:t>
            </a:r>
            <a:endParaRPr lang="en-US" altLang="zh-CN"/>
          </a:p>
          <a:p>
            <a:r>
              <a:rPr lang="en-US" altLang="zh-CN"/>
              <a:t>HBuilderX</a:t>
            </a:r>
            <a:endParaRPr lang="en-US" altLang="zh-CN"/>
          </a:p>
          <a:p>
            <a:pPr lvl="1"/>
            <a:r>
              <a:rPr lang="en-US" altLang="zh-CN"/>
              <a:t>https://www.dcloud.io/hbuilderx.html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192578" y="952500"/>
            <a:ext cx="2232660" cy="54940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Android Packaging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7868285" cy="5389245"/>
          </a:xfrm>
        </p:spPr>
        <p:txBody>
          <a:bodyPr>
            <a:normAutofit lnSpcReduction="10000"/>
          </a:bodyPr>
          <a:p>
            <a:r>
              <a:rPr lang="en-US" altLang="zh-CN" sz="1200"/>
              <a:t>References</a:t>
            </a:r>
            <a:endParaRPr lang="en-US" altLang="zh-CN" sz="1200"/>
          </a:p>
          <a:p>
            <a:pPr lvl="1"/>
            <a:r>
              <a:rPr lang="en-US" altLang="zh-CN" sz="1200"/>
              <a:t>https://nativesupport.dcloud.net.cn/AppDocs/usesdk/android</a:t>
            </a:r>
            <a:endParaRPr lang="en-US" altLang="zh-CN" sz="1200"/>
          </a:p>
          <a:p>
            <a:pPr lvl="0"/>
            <a:r>
              <a:rPr lang="en-US" altLang="zh-CN" sz="1200"/>
              <a:t>Dependencies</a:t>
            </a:r>
            <a:endParaRPr lang="en-US" altLang="zh-CN" sz="1200"/>
          </a:p>
          <a:p>
            <a:pPr lvl="1"/>
            <a:r>
              <a:rPr lang="en-US" altLang="zh-CN" sz="1200"/>
              <a:t>Android Studio</a:t>
            </a:r>
            <a:endParaRPr lang="en-US" altLang="zh-CN" sz="1200"/>
          </a:p>
          <a:p>
            <a:pPr lvl="1"/>
            <a:r>
              <a:rPr lang="en-US" altLang="zh-CN" sz="1200"/>
              <a:t>HBuilderX</a:t>
            </a:r>
            <a:endParaRPr lang="en-US" altLang="zh-CN" sz="1200"/>
          </a:p>
          <a:p>
            <a:pPr lvl="1"/>
            <a:r>
              <a:rPr lang="en-US" altLang="zh-CN" sz="1200"/>
              <a:t>UniApp Android SDK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https://nativesupport.dcloud.net.cn/AppDocs/download/android</a:t>
            </a:r>
            <a:endParaRPr lang="en-US" altLang="zh-CN" sz="1200"/>
          </a:p>
          <a:p>
            <a:pPr lvl="0"/>
            <a:r>
              <a:rPr lang="en-US" altLang="zh-CN" sz="1200"/>
              <a:t>Preparing Steps</a:t>
            </a:r>
            <a:endParaRPr lang="en-US" altLang="zh-CN" sz="1200"/>
          </a:p>
          <a:p>
            <a:pPr lvl="1"/>
            <a:r>
              <a:rPr sz="1200">
                <a:sym typeface="+mn-ea"/>
              </a:rPr>
              <a:t>生成签名证书(.keystore)</a:t>
            </a:r>
            <a:endParaRPr sz="1200">
              <a:sym typeface="+mn-ea"/>
            </a:endParaRPr>
          </a:p>
          <a:p>
            <a:pPr lvl="2"/>
            <a:r>
              <a:rPr sz="1200">
                <a:sym typeface="+mn-ea"/>
              </a:rPr>
              <a:t>keytool -genkey -alias </a:t>
            </a:r>
            <a:r>
              <a:rPr lang="en-US" altLang="zh-CN" sz="1200">
                <a:sym typeface="+mn-ea"/>
              </a:rPr>
              <a:t>{</a:t>
            </a:r>
            <a:r>
              <a:rPr sz="1200">
                <a:sym typeface="+mn-ea"/>
              </a:rPr>
              <a:t>testalias</a:t>
            </a:r>
            <a:r>
              <a:rPr lang="en-US" altLang="zh-CN" sz="1200">
                <a:sym typeface="+mn-ea"/>
              </a:rPr>
              <a:t>}</a:t>
            </a:r>
            <a:r>
              <a:rPr sz="1200">
                <a:sym typeface="+mn-ea"/>
              </a:rPr>
              <a:t> -keyalg RSA -keysize 2048 -validity 36500 -keystore </a:t>
            </a:r>
            <a:r>
              <a:rPr lang="en-US" altLang="zh-CN" sz="1200">
                <a:sym typeface="+mn-ea"/>
              </a:rPr>
              <a:t>{</a:t>
            </a:r>
            <a:r>
              <a:rPr sz="1200">
                <a:sym typeface="+mn-ea"/>
              </a:rPr>
              <a:t>test.keystore</a:t>
            </a:r>
            <a:r>
              <a:rPr lang="en-US" altLang="zh-CN" sz="1200">
                <a:sym typeface="+mn-ea"/>
              </a:rPr>
              <a:t>}</a:t>
            </a:r>
            <a:endParaRPr lang="en-US" altLang="zh-CN" sz="1200">
              <a:sym typeface="+mn-ea"/>
            </a:endParaRPr>
          </a:p>
          <a:p>
            <a:pPr lvl="2"/>
            <a:r>
              <a:rPr sz="1200">
                <a:sym typeface="+mn-ea"/>
              </a:rPr>
              <a:t>keytool -list -v -keystore </a:t>
            </a:r>
            <a:r>
              <a:rPr lang="en-US" altLang="zh-CN" sz="1200">
                <a:sym typeface="+mn-ea"/>
              </a:rPr>
              <a:t>{</a:t>
            </a:r>
            <a:r>
              <a:rPr sz="1200">
                <a:sym typeface="+mn-ea"/>
              </a:rPr>
              <a:t>test.keystore</a:t>
            </a:r>
            <a:r>
              <a:rPr lang="en-US" altLang="zh-CN" sz="1200">
                <a:sym typeface="+mn-ea"/>
              </a:rPr>
              <a:t>}</a:t>
            </a:r>
            <a:endParaRPr sz="1200">
              <a:sym typeface="+mn-ea"/>
            </a:endParaRPr>
          </a:p>
          <a:p>
            <a:pPr lvl="1"/>
            <a:r>
              <a:rPr lang="en-US" altLang="zh-CN" sz="1200"/>
              <a:t>https://dev.dcloud.net.cn/</a:t>
            </a:r>
            <a:r>
              <a:rPr sz="1200"/>
              <a:t>创建应用</a:t>
            </a:r>
            <a:endParaRPr sz="1200"/>
          </a:p>
          <a:p>
            <a:pPr lvl="1"/>
            <a:r>
              <a:rPr sz="1200"/>
              <a:t>修改</a:t>
            </a:r>
            <a:r>
              <a:rPr lang="en-US" altLang="zh-CN" sz="1200"/>
              <a:t>src/manifest.json</a:t>
            </a:r>
            <a:r>
              <a:rPr sz="1200"/>
              <a:t>中的</a:t>
            </a:r>
            <a:r>
              <a:rPr lang="en-US" altLang="zh-CN" sz="1200"/>
              <a:t>appid</a:t>
            </a:r>
            <a:r>
              <a:rPr sz="1200"/>
              <a:t>为刚才申请的应用</a:t>
            </a:r>
            <a:r>
              <a:rPr lang="en-US" altLang="zh-CN" sz="1200"/>
              <a:t>ID</a:t>
            </a:r>
            <a:endParaRPr lang="en-US" altLang="zh-CN" sz="1200"/>
          </a:p>
          <a:p>
            <a:pPr lvl="1"/>
            <a:r>
              <a:rPr lang="en-US" altLang="zh-CN" sz="1200"/>
              <a:t>HBuilderX</a:t>
            </a:r>
            <a:r>
              <a:rPr sz="1200"/>
              <a:t>，</a:t>
            </a:r>
            <a:r>
              <a:rPr lang="en-US" altLang="zh-CN" sz="1200"/>
              <a:t>“</a:t>
            </a:r>
            <a:r>
              <a:rPr sz="1200"/>
              <a:t>发行</a:t>
            </a:r>
            <a:r>
              <a:rPr lang="en-US" altLang="zh-CN" sz="1200"/>
              <a:t>”-</a:t>
            </a:r>
            <a:r>
              <a:rPr sz="1200"/>
              <a:t>》</a:t>
            </a:r>
            <a:r>
              <a:rPr lang="en-US" altLang="zh-CN" sz="1200"/>
              <a:t>“</a:t>
            </a:r>
            <a:r>
              <a:rPr sz="1200"/>
              <a:t>原生</a:t>
            </a:r>
            <a:r>
              <a:rPr lang="en-US" altLang="zh-CN" sz="1200"/>
              <a:t>App-</a:t>
            </a:r>
            <a:r>
              <a:rPr sz="1200"/>
              <a:t>本地打包</a:t>
            </a:r>
            <a:r>
              <a:rPr lang="en-US" altLang="zh-CN" sz="1200"/>
              <a:t>”-</a:t>
            </a:r>
            <a:r>
              <a:rPr sz="1200"/>
              <a:t>》</a:t>
            </a:r>
            <a:r>
              <a:rPr lang="en-US" altLang="zh-CN" sz="1200"/>
              <a:t>“</a:t>
            </a:r>
            <a:r>
              <a:rPr sz="1200"/>
              <a:t>生成本地打包</a:t>
            </a:r>
            <a:r>
              <a:rPr lang="en-US" altLang="zh-CN" sz="1200"/>
              <a:t>App</a:t>
            </a:r>
            <a:r>
              <a:rPr sz="1200"/>
              <a:t>资源</a:t>
            </a:r>
            <a:r>
              <a:rPr lang="en-US" altLang="zh-CN" sz="1200"/>
              <a:t>”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https://dev.dcloud.net.cn/</a:t>
            </a:r>
            <a:r>
              <a:rPr sz="1200">
                <a:sym typeface="+mn-ea"/>
              </a:rPr>
              <a:t>，点击应用，选择</a:t>
            </a:r>
            <a:r>
              <a:rPr lang="en-US" altLang="zh-CN" sz="1200">
                <a:sym typeface="+mn-ea"/>
              </a:rPr>
              <a:t>“</a:t>
            </a:r>
            <a:r>
              <a:rPr sz="1200">
                <a:sym typeface="+mn-ea"/>
              </a:rPr>
              <a:t>离线打包</a:t>
            </a:r>
            <a:r>
              <a:rPr lang="en-US" altLang="zh-CN" sz="1200">
                <a:sym typeface="+mn-ea"/>
              </a:rPr>
              <a:t>Key</a:t>
            </a:r>
            <a:r>
              <a:rPr sz="1200">
                <a:sym typeface="+mn-ea"/>
              </a:rPr>
              <a:t>管理</a:t>
            </a:r>
            <a:r>
              <a:rPr lang="en-US" altLang="zh-CN" sz="1200">
                <a:sym typeface="+mn-ea"/>
              </a:rPr>
              <a:t>”</a:t>
            </a:r>
            <a:r>
              <a:rPr sz="1200">
                <a:sym typeface="+mn-ea"/>
              </a:rPr>
              <a:t>，生成</a:t>
            </a:r>
            <a:r>
              <a:rPr lang="en-US" altLang="zh-CN" sz="1200">
                <a:sym typeface="+mn-ea"/>
              </a:rPr>
              <a:t>AppKey</a:t>
            </a:r>
            <a:endParaRPr lang="en-US" altLang="zh-CN" sz="1200">
              <a:sym typeface="+mn-ea"/>
            </a:endParaRPr>
          </a:p>
          <a:p>
            <a:pPr lvl="0"/>
            <a:endParaRPr lang="en-US" altLang="zh-CN" sz="12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2940" y="692785"/>
            <a:ext cx="2232660" cy="4427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25" y="621030"/>
            <a:ext cx="1798320" cy="1569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Android Packing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In Android Studio, Open “HBuilder-Integrate-AS” project in UniApp Android SDK</a:t>
            </a:r>
            <a:endParaRPr lang="en-US" altLang="zh-CN"/>
          </a:p>
          <a:p>
            <a:pPr lvl="1"/>
            <a:r>
              <a:t>基础库配置</a:t>
            </a:r>
          </a:p>
          <a:p>
            <a:pPr lvl="1"/>
            <a:r>
              <a:t>应用配置</a:t>
            </a:r>
          </a:p>
          <a:p>
            <a:pPr lvl="2"/>
            <a:r>
              <a:t>配置</a:t>
            </a:r>
            <a:r>
              <a:rPr lang="en-US" altLang="zh-CN"/>
              <a:t>AppKey</a:t>
            </a:r>
            <a:endParaRPr lang="en-US" altLang="zh-CN"/>
          </a:p>
          <a:p>
            <a:pPr lvl="3"/>
            <a:r>
              <a:rPr lang="en-US" altLang="zh-CN"/>
              <a:t>打开Androidmanifest.xml， 导航到Application节点，创建meta-data节点，name为dcloud_appkey，value为申请的AppKey</a:t>
            </a:r>
            <a:endParaRPr lang="en-US" altLang="zh-CN"/>
          </a:p>
          <a:p>
            <a:pPr lvl="1"/>
            <a:r>
              <a:t>资源配置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3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17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b*2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7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a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商业计划书"/>
  <p:tag name="KSO_WM_UNIT_NOCLEAR" val="0"/>
  <p:tag name="KSO_WM_UNIT_VALUE" val="10"/>
  <p:tag name="KSO_WM_UNIT_TYPE" val="a"/>
  <p:tag name="KSO_WM_UNIT_INDEX" val="1"/>
  <p:tag name="KSO_WM_UNIT_ISNUMDGMTITLE" val="0"/>
</p:tagLst>
</file>

<file path=ppt/tags/tag267.xml><?xml version="1.0" encoding="utf-8"?>
<p:tagLst xmlns:p="http://schemas.openxmlformats.org/presentationml/2006/main">
  <p:tag name="KSO_WM_TEMPLATE_THUMBS_INDEX" val="1、4、9、10、12、13、14、15、17"/>
  <p:tag name="KSO_WM_SLIDE_ID" val="custom20194031_1"/>
  <p:tag name="KSO_WM_TEMPLATE_SUBCATEGORY" val="17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4031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269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271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272.xml><?xml version="1.0" encoding="utf-8"?>
<p:tagLst xmlns:p="http://schemas.openxmlformats.org/presentationml/2006/main">
  <p:tag name="COMMONDATA" val="eyJoZGlkIjoiODcwZjc5M2RmYzUwOWE5MjVkODVjZGMyZDUwOTRjYmEifQ==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</Words>
  <Application>WPS 演示</Application>
  <PresentationFormat/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汉仪旗黑-85S</vt:lpstr>
      <vt:lpstr>Arial Unicode MS</vt:lpstr>
      <vt:lpstr>Calibri</vt:lpstr>
      <vt:lpstr>默认设计模板</vt:lpstr>
      <vt:lpstr>4_Office 主题​​</vt:lpstr>
      <vt:lpstr>6_Office 主题​​</vt:lpstr>
      <vt:lpstr>Uni-app开发</vt:lpstr>
      <vt:lpstr>References</vt:lpstr>
      <vt:lpstr>Dev Steps</vt:lpstr>
      <vt:lpstr>Android Packaging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钉钉上二次开发调查</dc:title>
  <dc:creator>86187</dc:creator>
  <cp:lastModifiedBy>Sparks Lu</cp:lastModifiedBy>
  <cp:revision>61</cp:revision>
  <dcterms:created xsi:type="dcterms:W3CDTF">2021-10-13T03:24:00Z</dcterms:created>
  <dcterms:modified xsi:type="dcterms:W3CDTF">2022-07-12T09:48:13Z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44577D59D0A84A609AE02CDF8395005B</vt:lpwstr>
  </property>
</Properties>
</file>