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261" r:id="rId5"/>
    <p:sldId id="262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5.png"/><Relationship Id="rId3" Type="http://schemas.openxmlformats.org/officeDocument/2006/relationships/tags" Target="../tags/tag147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6.png"/><Relationship Id="rId3" Type="http://schemas.openxmlformats.org/officeDocument/2006/relationships/tags" Target="../tags/tag153.xml"/><Relationship Id="rId2" Type="http://schemas.openxmlformats.org/officeDocument/2006/relationships/image" Target="../media/image1.jpeg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image" Target="../media/image6.png"/><Relationship Id="rId3" Type="http://schemas.openxmlformats.org/officeDocument/2006/relationships/tags" Target="../tags/tag160.xml"/><Relationship Id="rId2" Type="http://schemas.openxmlformats.org/officeDocument/2006/relationships/image" Target="../media/image1.jpeg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image" Target="../media/image8.png"/><Relationship Id="rId7" Type="http://schemas.openxmlformats.org/officeDocument/2006/relationships/tags" Target="../tags/tag171.xml"/><Relationship Id="rId6" Type="http://schemas.openxmlformats.org/officeDocument/2006/relationships/image" Target="../media/image7.jpeg"/><Relationship Id="rId5" Type="http://schemas.openxmlformats.org/officeDocument/2006/relationships/tags" Target="../tags/tag170.xml"/><Relationship Id="rId4" Type="http://schemas.openxmlformats.org/officeDocument/2006/relationships/image" Target="../media/image6.png"/><Relationship Id="rId3" Type="http://schemas.openxmlformats.org/officeDocument/2006/relationships/tags" Target="../tags/tag169.xml"/><Relationship Id="rId2" Type="http://schemas.openxmlformats.org/officeDocument/2006/relationships/image" Target="../media/image1.jpeg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image" Target="../media/image6.png"/><Relationship Id="rId3" Type="http://schemas.openxmlformats.org/officeDocument/2006/relationships/tags" Target="../tags/tag181.xml"/><Relationship Id="rId2" Type="http://schemas.openxmlformats.org/officeDocument/2006/relationships/image" Target="../media/image1.jpeg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6.png"/><Relationship Id="rId3" Type="http://schemas.openxmlformats.org/officeDocument/2006/relationships/tags" Target="../tags/tag18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2.png"/><Relationship Id="rId3" Type="http://schemas.openxmlformats.org/officeDocument/2006/relationships/tags" Target="../tags/tag199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6.png"/><Relationship Id="rId3" Type="http://schemas.openxmlformats.org/officeDocument/2006/relationships/tags" Target="../tags/tag20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10.png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1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1.png"/><Relationship Id="rId3" Type="http://schemas.openxmlformats.org/officeDocument/2006/relationships/tags" Target="../tags/tag217.xml"/><Relationship Id="rId2" Type="http://schemas.openxmlformats.org/officeDocument/2006/relationships/image" Target="../media/image1.jpeg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image" Target="../media/image6.png"/><Relationship Id="rId3" Type="http://schemas.openxmlformats.org/officeDocument/2006/relationships/tags" Target="../tags/tag225.xml"/><Relationship Id="rId2" Type="http://schemas.openxmlformats.org/officeDocument/2006/relationships/image" Target="../media/image1.jpeg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image" Target="../media/image6.png"/><Relationship Id="rId3" Type="http://schemas.openxmlformats.org/officeDocument/2006/relationships/tags" Target="../tags/tag233.xml"/><Relationship Id="rId2" Type="http://schemas.openxmlformats.org/officeDocument/2006/relationships/image" Target="../media/image1.jpeg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../media/image12.png"/><Relationship Id="rId3" Type="http://schemas.openxmlformats.org/officeDocument/2006/relationships/tags" Target="../tags/tag241.xml"/><Relationship Id="rId2" Type="http://schemas.openxmlformats.org/officeDocument/2006/relationships/image" Target="../media/image1.jpe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4.png"/><Relationship Id="rId6" Type="http://schemas.openxmlformats.org/officeDocument/2006/relationships/tags" Target="../tags/tag253.xml"/><Relationship Id="rId5" Type="http://schemas.openxmlformats.org/officeDocument/2006/relationships/image" Target="../media/image13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1.jpeg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4.xml"/><Relationship Id="rId23" Type="http://schemas.openxmlformats.org/officeDocument/2006/relationships/tags" Target="../tags/tag263.xml"/><Relationship Id="rId22" Type="http://schemas.openxmlformats.org/officeDocument/2006/relationships/tags" Target="../tags/tag262.xml"/><Relationship Id="rId21" Type="http://schemas.openxmlformats.org/officeDocument/2006/relationships/tags" Target="../tags/tag261.xml"/><Relationship Id="rId20" Type="http://schemas.openxmlformats.org/officeDocument/2006/relationships/tags" Target="../tags/tag260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9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image" Target="../media/image6.png"/><Relationship Id="rId2" Type="http://schemas.openxmlformats.org/officeDocument/2006/relationships/tags" Target="../tags/tag26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image" Target="../media/image6.png"/><Relationship Id="rId2" Type="http://schemas.openxmlformats.org/officeDocument/2006/relationships/tags" Target="../tags/tag27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276.xml"/><Relationship Id="rId3" Type="http://schemas.openxmlformats.org/officeDocument/2006/relationships/image" Target="../media/image6.png"/><Relationship Id="rId2" Type="http://schemas.openxmlformats.org/officeDocument/2006/relationships/tags" Target="../tags/tag27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updated: 12/14/2021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Web3D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References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https://en.wikipedia.org/wiki/List_of_WebGL_frameworks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Frameworks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babylon.js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JanusWeb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PlayCanvas</a:t>
            </a: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Babylon.js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JanusWeb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268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e8bfb691-5105-4baf-8a05-7b0bbf87fb71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a2c6859d-3d86-45e4-85e5-1cc588308916}"/>
</p:tagLst>
</file>

<file path=ppt/tags/tag2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21996eae-6f98-44c6-ba7d-1e7966b4ef63}"/>
</p:tagLst>
</file>

<file path=ppt/tags/tag27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Office 主题</vt:lpstr>
      <vt:lpstr>2_Office 主题​​</vt:lpstr>
      <vt:lpstr>1_Office 主题​​</vt:lpstr>
      <vt:lpstr>Web3D Notes</vt:lpstr>
      <vt:lpstr>References</vt:lpstr>
      <vt:lpstr>Frameworks</vt:lpstr>
      <vt:lpstr>PowerPoint 演示文稿</vt:lpstr>
      <vt:lpstr>JanusWeb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8</cp:revision>
  <dcterms:created xsi:type="dcterms:W3CDTF">2021-12-14T04:06:00Z</dcterms:created>
  <dcterms:modified xsi:type="dcterms:W3CDTF">2021-12-14T08:15:52Z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980A6718552C4923A0056ADD85951402</vt:lpwstr>
  </property>
  <property fmtid="{D5CDD505-2E9C-101B-9397-08002B2CF9AE}" pid="3" name="KSOProductBuildVer">
    <vt:lpwstr>2052-11.1.0.11115</vt:lpwstr>
  </property>
</Properties>
</file>