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OCR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88235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1800" dirty="0"/>
              <a:t>Sparks Lu</a:t>
            </a:r>
            <a:endParaRPr lang="en-US" altLang="zh-CN" sz="1800" dirty="0"/>
          </a:p>
          <a:p>
            <a:pPr algn="ctr"/>
            <a:r>
              <a:rPr lang="en-US" altLang="zh-CN" sz="1800" dirty="0"/>
              <a:t>Last updated: 11/13/2019</a:t>
            </a:r>
            <a:endParaRPr lang="en-US" altLang="zh-CN" sz="18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Digit Recognition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Tesseract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sudo apt install tesseract-ocr</a:t>
            </a:r>
            <a:endParaRPr lang="en-US" altLang="zh-CN"/>
          </a:p>
          <a:p>
            <a:pPr lvl="1"/>
            <a:r>
              <a:rPr lang="en-US" altLang="zh-CN"/>
              <a:t>pip install pytesseract</a:t>
            </a:r>
            <a:endParaRPr lang="en-US" altLang="zh-CN"/>
          </a:p>
          <a:p>
            <a:pPr lvl="1"/>
            <a:r>
              <a:rPr lang="en-US" altLang="zh-CN"/>
              <a:t>Usage</a:t>
            </a:r>
            <a:endParaRPr lang="en-US" altLang="zh-CN"/>
          </a:p>
          <a:p>
            <a:pPr lvl="2"/>
            <a:r>
              <a:rPr lang="en-US" altLang="zh-CN"/>
              <a:t>img = Image.open(fn_img)</a:t>
            </a:r>
            <a:endParaRPr lang="en-US" altLang="zh-CN"/>
          </a:p>
          <a:p>
            <a:pPr lvl="2"/>
            <a:r>
              <a:rPr lang="en-US" altLang="zh-CN"/>
              <a:t>txt = pytesseract.image_to_string(img, lang='eng')</a:t>
            </a:r>
            <a:endParaRPr lang="en-US" altLang="zh-CN"/>
          </a:p>
          <a:p>
            <a:pPr lvl="0"/>
            <a:r>
              <a:rPr lang="en-US" altLang="zh-CN"/>
              <a:t>Template Matching</a:t>
            </a:r>
            <a:endParaRPr lang="en-US" altLang="zh-CN"/>
          </a:p>
          <a:p>
            <a:pPr lvl="0"/>
            <a:r>
              <a:rPr lang="en-US" altLang="zh-CN"/>
              <a:t>10-class C</a:t>
            </a:r>
            <a:r>
              <a:rPr lang="en-US" altLang="zh-CN"/>
              <a:t>lassification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OCR Notes</vt:lpstr>
      <vt:lpstr>Digit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40</cp:revision>
  <dcterms:created xsi:type="dcterms:W3CDTF">2019-06-19T02:08:00Z</dcterms:created>
  <dcterms:modified xsi:type="dcterms:W3CDTF">2019-12-25T04:29:01Z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