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9" r:id="rId6"/>
    <p:sldId id="261" r:id="rId7"/>
    <p:sldId id="263" r:id="rId8"/>
    <p:sldId id="258" r:id="rId9"/>
    <p:sldId id="262" r:id="rId10"/>
    <p:sldId id="260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Docker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051425"/>
            <a:ext cx="9144000" cy="741680"/>
          </a:xfrm>
        </p:spPr>
        <p:txBody>
          <a:bodyPr>
            <a:noAutofit/>
          </a:bodyPr>
          <a:lstStyle/>
          <a:p>
            <a:endParaRPr lang="en-US" altLang="zh-CN" sz="2000"/>
          </a:p>
          <a:p>
            <a:r>
              <a:rPr lang="en-US" altLang="zh-CN" sz="2000"/>
              <a:t>Sparks Lu</a:t>
            </a:r>
            <a:endParaRPr lang="en-US" altLang="zh-CN" sz="2000"/>
          </a:p>
          <a:p>
            <a:r>
              <a:rPr lang="en-US" altLang="zh-CN" sz="2000"/>
              <a:t>Last updated: 12/24/2019</a:t>
            </a:r>
            <a:endParaRPr lang="en-US" altLang="zh-CN" sz="20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08850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Docker: a platform to build, share, and run applications with containers</a:t>
            </a:r>
            <a:endParaRPr lang="en-US" altLang="zh-CN"/>
          </a:p>
          <a:p>
            <a:pPr lvl="1"/>
            <a:r>
              <a:rPr lang="en-US" altLang="zh-CN"/>
              <a:t>container: a running process</a:t>
            </a:r>
            <a:endParaRPr lang="en-US" altLang="zh-CN"/>
          </a:p>
          <a:p>
            <a:pPr lvl="1"/>
            <a:r>
              <a:rPr lang="en-US" altLang="zh-CN"/>
              <a:t>Docker image: everything needed to run an application</a:t>
            </a:r>
            <a:endParaRPr lang="en-US" altLang="zh-CN"/>
          </a:p>
          <a:p>
            <a:pPr lvl="1"/>
            <a:r>
              <a:rPr lang="en-US" altLang="zh-CN"/>
              <a:t>Dokerfile: describe how to assemble a private filesystem for a container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Docker for Windows</a:t>
            </a:r>
            <a:endParaRPr lang="en-US" altLang="zh-CN"/>
          </a:p>
          <a:p>
            <a:pPr lvl="2"/>
            <a:r>
              <a:rPr lang="en-US" altLang="zh-CN"/>
              <a:t>https://github.com/docker/toolbox/releases</a:t>
            </a:r>
            <a:endParaRPr lang="en-US" altLang="zh-CN"/>
          </a:p>
          <a:p>
            <a:pPr lvl="2"/>
            <a:r>
              <a:rPr lang="en-US" altLang="zh-CN"/>
              <a:t>Start “Docker Quickstart Terminal”</a:t>
            </a:r>
            <a:endParaRPr lang="en-US" altLang="zh-CN"/>
          </a:p>
          <a:p>
            <a:pPr lvl="1"/>
            <a:r>
              <a:rPr lang="en-US" altLang="zh-CN"/>
              <a:t>Linux</a:t>
            </a:r>
            <a:endParaRPr lang="en-US" altLang="zh-CN"/>
          </a:p>
          <a:p>
            <a:pPr lvl="2"/>
            <a:r>
              <a:rPr lang="en-US" altLang="zh-CN"/>
              <a:t>sudo apt install apt-transport-https ca-certificates curl gnupg-agent software-properties-common</a:t>
            </a:r>
            <a:endParaRPr lang="en-US" altLang="zh-CN"/>
          </a:p>
          <a:p>
            <a:pPr lvl="2"/>
            <a:r>
              <a:rPr lang="en-US" altLang="zh-CN"/>
              <a:t>curl -fsSL https://download.docker.com/linux/ubuntu/gpg | sudo apt-key add -</a:t>
            </a:r>
            <a:endParaRPr lang="en-US" altLang="zh-CN"/>
          </a:p>
          <a:p>
            <a:pPr lvl="1"/>
            <a:r>
              <a:rPr lang="en-US" altLang="zh-CN"/>
              <a:t>Test install: docker run hello-world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7060" y="1330960"/>
            <a:ext cx="3848100" cy="2657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Compose</a:t>
            </a:r>
            <a:endParaRPr lang="en-US" altLang="zh-CN"/>
          </a:p>
          <a:p>
            <a:pPr lvl="1"/>
            <a:r>
              <a:rPr lang="en-US" altLang="zh-CN"/>
              <a:t>Bundle a multi-container application into a single app</a:t>
            </a:r>
            <a:endParaRPr lang="en-US" altLang="zh-CN"/>
          </a:p>
          <a:p>
            <a:pPr lvl="1"/>
            <a:r>
              <a:rPr lang="en-US" altLang="zh-CN"/>
              <a:t>docker-compose --version</a:t>
            </a:r>
            <a:endParaRPr lang="en-US" altLang="zh-CN"/>
          </a:p>
          <a:p>
            <a:pPr lvl="0"/>
            <a:r>
              <a:rPr lang="en-US" altLang="zh-CN"/>
              <a:t>Docker Machine</a:t>
            </a:r>
            <a:endParaRPr lang="en-US" altLang="zh-CN"/>
          </a:p>
          <a:p>
            <a:pPr lvl="1"/>
            <a:r>
              <a:rPr lang="en-US" altLang="zh-CN"/>
              <a:t>Create Docker hosts both locally and in the cloud</a:t>
            </a:r>
            <a:endParaRPr lang="en-US" altLang="zh-CN"/>
          </a:p>
          <a:p>
            <a:pPr lvl="1"/>
            <a:r>
              <a:rPr lang="en-US" altLang="zh-CN"/>
              <a:t>docker-machine --version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014970" y="557403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Engine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645015" y="287210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 Client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645015" y="359918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Compose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503035" y="4846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9645015" y="1417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Kitematic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Working Logic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163004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Client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27189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Daemon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719955" y="3037205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015480" y="342900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02200" y="265938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contact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717665" y="2989580"/>
            <a:ext cx="232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pull from Docker Hub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106920" y="435483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809105" y="3902075"/>
            <a:ext cx="249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create a new container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850765" y="5293360"/>
            <a:ext cx="15773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50765" y="475805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stream output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Container Lifecycle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9865" y="1283970"/>
            <a:ext cx="7110730" cy="4290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Commands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410200"/>
          </a:xfrm>
        </p:spPr>
        <p:txBody>
          <a:bodyPr>
            <a:normAutofit lnSpcReduction="10000"/>
          </a:bodyPr>
          <a:p>
            <a:r>
              <a:rPr lang="en-US" altLang="zh-CN"/>
              <a:t>docker commands</a:t>
            </a:r>
            <a:endParaRPr lang="en-US" altLang="zh-CN"/>
          </a:p>
          <a:p>
            <a:pPr lvl="1"/>
            <a:r>
              <a:rPr lang="en-US" altLang="zh-CN"/>
              <a:t>docker version/info</a:t>
            </a:r>
            <a:endParaRPr lang="en-US" altLang="zh-CN"/>
          </a:p>
          <a:p>
            <a:pPr lvl="1"/>
            <a:r>
              <a:rPr lang="en-US" altLang="zh-CN"/>
              <a:t>docker pull busybox	// pull busy image from docker registry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 run {image-name}	// create a new container and run an image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-it	// interactive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/>
              <a:t>-p {port-number-host}:{port-number-container}</a:t>
            </a:r>
            <a:endParaRPr lang="en-US" altLang="zh-CN"/>
          </a:p>
          <a:p>
            <a:pPr lvl="1"/>
            <a:r>
              <a:rPr lang="en-US" altLang="zh-CN"/>
              <a:t>docker images	// list installed images</a:t>
            </a:r>
            <a:endParaRPr lang="en-US" altLang="zh-CN"/>
          </a:p>
          <a:p>
            <a:pPr lvl="1"/>
            <a:r>
              <a:rPr lang="en-US" altLang="zh-CN"/>
              <a:t>docker image build -t {image-name} .</a:t>
            </a:r>
            <a:endParaRPr lang="en-US" altLang="zh-CN"/>
          </a:p>
          <a:p>
            <a:pPr lvl="1"/>
            <a:r>
              <a:rPr lang="en-US" altLang="zh-CN"/>
              <a:t>docker container run --name {container-name} {image-name}</a:t>
            </a:r>
            <a:endParaRPr lang="en-US" altLang="zh-CN"/>
          </a:p>
          <a:p>
            <a:pPr lvl="1"/>
            <a:r>
              <a:rPr lang="en-US" altLang="zh-CN"/>
              <a:t>docker container rm --force {container-name}</a:t>
            </a:r>
            <a:endParaRPr lang="en-US" altLang="zh-CN"/>
          </a:p>
          <a:p>
            <a:pPr lvl="1"/>
            <a:r>
              <a:rPr lang="en-US" altLang="zh-CN"/>
              <a:t>docker rmi {image-	id}</a:t>
            </a:r>
            <a:endParaRPr lang="en-US" altLang="zh-CN"/>
          </a:p>
          <a:p>
            <a:pPr lvl="1"/>
            <a:r>
              <a:rPr lang="en-US" altLang="zh-CN"/>
              <a:t>docker inspect {image-name}</a:t>
            </a:r>
            <a:endParaRPr lang="en-US" altLang="zh-CN"/>
          </a:p>
          <a:p>
            <a:pPr lvl="1"/>
            <a:r>
              <a:rPr lang="en-US" altLang="zh-CN"/>
              <a:t>docker ps	// list containers</a:t>
            </a:r>
            <a:endParaRPr lang="en-US" altLang="zh-CN"/>
          </a:p>
          <a:p>
            <a:pPr lvl="2"/>
            <a:r>
              <a:rPr lang="en-US" altLang="zh-CN" sz="1800"/>
              <a:t>-a	// list all</a:t>
            </a:r>
            <a:endParaRPr lang="en-US" altLang="zh-CN" sz="1800"/>
          </a:p>
          <a:p>
            <a:pPr lvl="1"/>
            <a:r>
              <a:rPr lang="en-US" altLang="zh-CN" sz="2000"/>
              <a:t>docker history {image-id}</a:t>
            </a:r>
            <a:endParaRPr lang="en-US" altLang="zh-CN" sz="2000"/>
          </a:p>
          <a:p>
            <a:pPr lvl="1"/>
            <a:r>
              <a:rPr lang="en-US" altLang="zh-CN"/>
              <a:t>docker top/stats/attach/pause/unpause/kill/stop/rm {container-id}</a:t>
            </a:r>
            <a:endParaRPr lang="en-US" altLang="zh-CN"/>
          </a:p>
          <a:p>
            <a:pPr lvl="1"/>
            <a:r>
              <a:rPr lang="en-US" altLang="zh-CN"/>
              <a:t>service docker start/stop	// stop Docker daemon</a:t>
            </a:r>
            <a:endParaRPr lang="en-US" altLang="zh-CN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 Commands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docker-compose commands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docker-machine create  -d virtualbox dev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eval $(docker-machine env dev)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docker-machine ls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docker-compose.yml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docker-compose build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docker-compose up -d	// Start up processes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docker-compose run web env	// show env variables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docker-compose logs	// show logs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docker-compose down	// Shut down processes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Dockerfile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FROM	// from which you want to base your image with</a:t>
            </a:r>
            <a:endParaRPr lang="en-US" altLang="zh-CN"/>
          </a:p>
          <a:p>
            <a:pPr lvl="1"/>
            <a:r>
              <a:rPr lang="en-US" altLang="zh-CN"/>
              <a:t>WORKDIR</a:t>
            </a:r>
            <a:endParaRPr lang="en-US" altLang="zh-CN"/>
          </a:p>
          <a:p>
            <a:pPr lvl="1"/>
            <a:r>
              <a:rPr lang="en-US" altLang="zh-CN"/>
              <a:t>COPY</a:t>
            </a:r>
            <a:endParaRPr lang="en-US" altLang="zh-CN"/>
          </a:p>
          <a:p>
            <a:pPr lvl="1"/>
            <a:r>
              <a:rPr lang="en-US" altLang="zh-CN"/>
              <a:t>RUN</a:t>
            </a:r>
            <a:endParaRPr lang="en-US" altLang="zh-CN"/>
          </a:p>
          <a:p>
            <a:pPr lvl="1"/>
            <a:r>
              <a:rPr lang="en-US" altLang="zh-CN"/>
              <a:t>CMD</a:t>
            </a:r>
            <a:endParaRPr lang="en-US" altLang="zh-CN"/>
          </a:p>
          <a:p>
            <a:pPr lvl="2"/>
            <a:r>
              <a:rPr lang="en-US" altLang="zh-CN" sz="1800"/>
              <a:t>CMD [“echo”, “Image created”]</a:t>
            </a:r>
            <a:endParaRPr lang="en-US" altLang="zh-CN"/>
          </a:p>
          <a:p>
            <a:pPr lvl="1"/>
            <a:r>
              <a:rPr lang="en-US" altLang="zh-CN"/>
              <a:t>MAINTAINER	// mail address</a:t>
            </a:r>
            <a:endParaRPr lang="en-US" altLang="zh-CN"/>
          </a:p>
          <a:p>
            <a:pPr lvl="0"/>
            <a:r>
              <a:rPr lang="en-US" altLang="zh-CN"/>
              <a:t>Build</a:t>
            </a:r>
            <a:endParaRPr lang="en-US" altLang="zh-CN"/>
          </a:p>
          <a:p>
            <a:pPr lvl="1"/>
            <a:r>
              <a:rPr lang="en-US" altLang="zh-CN"/>
              <a:t>docker build -t {image-name}:{tag-name} dir</a:t>
            </a:r>
            <a:endParaRPr lang="en-US" altLang="zh-CN"/>
          </a:p>
          <a:p>
            <a:pPr lvl="2"/>
            <a:r>
              <a:rPr lang="en-US" altLang="zh-CN"/>
              <a:t>-t: with tag</a:t>
            </a:r>
            <a:endParaRPr lang="en-US" altLang="zh-CN"/>
          </a:p>
          <a:p>
            <a:pPr lvl="0"/>
            <a:r>
              <a:rPr lang="en-US" altLang="zh-CN"/>
              <a:t>Public respositories</a:t>
            </a:r>
            <a:endParaRPr lang="en-US" altLang="zh-CN"/>
          </a:p>
          <a:p>
            <a:pPr lvl="1"/>
            <a:r>
              <a:rPr lang="en-US" altLang="zh-CN"/>
              <a:t>Docker Hub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753860" y="2163445"/>
            <a:ext cx="4850130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#This is a sample Image </a:t>
            </a:r>
            <a:endParaRPr lang="zh-CN" altLang="en-US"/>
          </a:p>
          <a:p>
            <a:r>
              <a:rPr lang="zh-CN" altLang="en-US"/>
              <a:t>FROM ubuntu </a:t>
            </a:r>
            <a:endParaRPr lang="zh-CN" altLang="en-US"/>
          </a:p>
          <a:p>
            <a:r>
              <a:rPr lang="zh-CN" altLang="en-US"/>
              <a:t>MAINTAINER demousr@gmail.com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RUN apt-get update </a:t>
            </a:r>
            <a:endParaRPr lang="zh-CN" altLang="en-US"/>
          </a:p>
          <a:p>
            <a:r>
              <a:rPr lang="zh-CN" altLang="en-US"/>
              <a:t>RUN apt-get install –y nginx </a:t>
            </a:r>
            <a:endParaRPr lang="zh-CN" altLang="en-US"/>
          </a:p>
          <a:p>
            <a:r>
              <a:rPr lang="zh-CN" altLang="en-US"/>
              <a:t>CMD [“echo”,”Image created”]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https://www.tutorialspoint.com/docker/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2369</Words>
  <Application>WPS 演示</Application>
  <PresentationFormat>宽屏</PresentationFormat>
  <Paragraphs>119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黑体</vt:lpstr>
      <vt:lpstr>A000120140530A02PPBG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103</cp:revision>
  <dcterms:created xsi:type="dcterms:W3CDTF">2019-06-19T02:08:00Z</dcterms:created>
  <dcterms:modified xsi:type="dcterms:W3CDTF">2019-12-25T04:08:20Z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