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000" smtClean="0"/>
              <a:t>NGROK Notes</a:t>
            </a:r>
            <a:endParaRPr lang="en-US" altLang="zh-CN" sz="400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388235"/>
            <a:ext cx="9144000" cy="376237"/>
          </a:xfrm>
        </p:spPr>
        <p:txBody>
          <a:bodyPr>
            <a:noAutofit/>
          </a:bodyPr>
          <a:p>
            <a:pPr algn="ctr"/>
            <a:r>
              <a:rPr lang="en-US" altLang="zh-CN" sz="1600" dirty="0"/>
              <a:t>Sparks Lu</a:t>
            </a:r>
            <a:endParaRPr lang="en-US" altLang="zh-CN" sz="1600" dirty="0"/>
          </a:p>
          <a:p>
            <a:pPr algn="ctr"/>
            <a:r>
              <a:rPr lang="en-US" altLang="zh-CN" sz="1600" dirty="0"/>
              <a:t>Last updated: 11/2/2019</a:t>
            </a:r>
            <a:endParaRPr lang="en-US" altLang="zh-CN" sz="1600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In Ubuntu 16.04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git clone https://github.com/inconshreveable/ngrok.git</a:t>
            </a:r>
            <a:endParaRPr lang="en-US" altLang="zh-CN"/>
          </a:p>
          <a:p>
            <a:pPr lvl="1"/>
            <a:r>
              <a:rPr lang="en-US" altLang="zh-CN"/>
              <a:t>sudo apt install golang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WPS 演示</Application>
  <PresentationFormat>宽屏</PresentationFormat>
  <Paragraphs>11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NGROK Notes</vt:lpstr>
      <vt:lpstr>Install In Ubuntu 16.04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路光明</cp:lastModifiedBy>
  <cp:revision>30</cp:revision>
  <dcterms:created xsi:type="dcterms:W3CDTF">2019-06-19T02:08:00Z</dcterms:created>
  <dcterms:modified xsi:type="dcterms:W3CDTF">2019-12-25T04:27:33Z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2052-11.1.0.9209</vt:lpwstr>
  </property>
</Properties>
</file>