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Kivy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009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400" smtClean="0"/>
              <a:t>Sparks Lu</a:t>
            </a:r>
            <a:endParaRPr lang="en-US" altLang="zh-CN" sz="14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400" smtClean="0"/>
              <a:t>Last updated: 9/12/2019</a:t>
            </a:r>
            <a:endParaRPr lang="en-US" altLang="zh-CN" sz="14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 install nvidia-361</a:t>
            </a:r>
            <a:endParaRPr lang="en-US" altLang="zh-CN"/>
          </a:p>
          <a:p>
            <a:pPr lvl="1"/>
            <a:r>
              <a:rPr lang="en-US" altLang="zh-CN"/>
              <a:t>pip install kivy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94730" cy="4549140"/>
          </a:xfrm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09230" y="1665605"/>
            <a:ext cx="35452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from kivy.app import App</a:t>
            </a:r>
            <a:endParaRPr lang="zh-CN" altLang="en-US"/>
          </a:p>
          <a:p>
            <a:r>
              <a:rPr lang="zh-CN" altLang="en-US"/>
              <a:t>from kivy.uix.button importButton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class TestApp(App):</a:t>
            </a:r>
            <a:endParaRPr lang="zh-CN" altLang="en-US"/>
          </a:p>
          <a:p>
            <a:r>
              <a:rPr lang="zh-CN" altLang="en-US"/>
              <a:t>    def build(self):</a:t>
            </a:r>
            <a:endParaRPr lang="zh-CN" altLang="en-US"/>
          </a:p>
          <a:p>
            <a:r>
              <a:rPr lang="zh-CN" altLang="en-US"/>
              <a:t>        return Button(text='Hello,kivy')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TestApp().run()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Kivy Notes</vt:lpstr>
      <vt:lpstr>Set Up</vt:lpstr>
      <vt:lpstr>Basic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31</cp:revision>
  <dcterms:created xsi:type="dcterms:W3CDTF">2019-06-19T02:08:00Z</dcterms:created>
  <dcterms:modified xsi:type="dcterms:W3CDTF">2019-12-25T04:26:49Z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