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+ Vue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8/29/2019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Dev Environment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Flask</a:t>
            </a:r>
            <a:endParaRPr lang="en-US" altLang="zh-CN"/>
          </a:p>
          <a:p>
            <a:pPr lvl="1"/>
            <a:r>
              <a:rPr lang="en-US" altLang="zh-CN"/>
              <a:t>pip install flask flask-cors</a:t>
            </a:r>
            <a:endParaRPr lang="en-US" altLang="zh-CN"/>
          </a:p>
          <a:p>
            <a:pPr lvl="0"/>
            <a:r>
              <a:rPr lang="en-US" altLang="zh-CN"/>
              <a:t>Vue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curl -sL https://deb.nodesource.com/setup_12.x | sudo -E bash -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apt-get install -y nodejs</a:t>
            </a:r>
            <a:endParaRPr lang="en-US" altLang="zh-CN"/>
          </a:p>
          <a:p>
            <a:pPr lvl="1"/>
            <a:r>
              <a:rPr lang="en-US" altLang="zh-CN"/>
              <a:t>sudo npm install -g @vue/cli@3.7.0</a:t>
            </a:r>
            <a:endParaRPr lang="en-US" altLang="zh-CN"/>
          </a:p>
          <a:p>
            <a:pPr lvl="1"/>
            <a:r>
              <a:rPr lang="en-US" altLang="zh-CN"/>
              <a:t>npm install axios@0.18.0 --save</a:t>
            </a:r>
            <a:endParaRPr lang="en-US" altLang="zh-CN"/>
          </a:p>
          <a:p>
            <a:pPr lvl="1"/>
            <a:r>
              <a:rPr lang="en-US" altLang="zh-CN"/>
              <a:t>npm install bootstrap@4.3.1 --save</a:t>
            </a:r>
            <a:endParaRPr lang="en-US" altLang="zh-CN"/>
          </a:p>
          <a:p>
            <a:pPr lvl="1"/>
            <a:r>
              <a:rPr lang="en-US" altLang="zh-CN"/>
              <a:t>npm install bootstrap-vue@2.0.0-rc.19 --save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vue create client</a:t>
            </a:r>
            <a:endParaRPr lang="en-US" altLang="zh-CN"/>
          </a:p>
          <a:p>
            <a:pPr lvl="1"/>
            <a:r>
              <a:rPr lang="en-US" altLang="zh-CN"/>
              <a:t>npm run serve</a:t>
            </a:r>
            <a:endParaRPr lang="en-US" altLang="zh-CN"/>
          </a:p>
          <a:p>
            <a:pPr lvl="0"/>
            <a:r>
              <a:rPr lang="en-US" altLang="zh-CN" sz="2400"/>
              <a:t>Redirect all to index.html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76170" y="2891155"/>
            <a:ext cx="7700010" cy="10763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@app.route('/', defaults={'path': ''})</a:t>
            </a:r>
            <a:endParaRPr lang="zh-CN" altLang="en-US" sz="1600"/>
          </a:p>
          <a:p>
            <a:r>
              <a:rPr lang="zh-CN" altLang="en-US" sz="1600"/>
              <a:t>@app.route('/&lt;path:path&gt;')</a:t>
            </a:r>
            <a:endParaRPr lang="zh-CN" altLang="en-US" sz="1600"/>
          </a:p>
          <a:p>
            <a:r>
              <a:rPr lang="zh-CN" altLang="en-US" sz="1600"/>
              <a:t>def catch_all(path):</a:t>
            </a:r>
            <a:endParaRPr lang="zh-CN" altLang="en-US" sz="1600"/>
          </a:p>
          <a:p>
            <a:r>
              <a:rPr lang="zh-CN" altLang="en-US" sz="1600"/>
              <a:t>    return render_template("index.html")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 + 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Modify vue-proj/config/index.js</a:t>
            </a:r>
            <a:endParaRPr lang="en-US" altLang="zh-CN"/>
          </a:p>
          <a:p>
            <a:pPr lvl="1"/>
            <a:r>
              <a:rPr lang="en-US" altLang="zh-CN"/>
              <a:t>Change dist output to Flash folders</a:t>
            </a: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lvl="0"/>
            <a:r>
              <a:rPr lang="en-US" altLang="zh-CN"/>
              <a:t>npm run build</a:t>
            </a:r>
            <a:endParaRPr lang="en-US" altLang="zh-CN"/>
          </a:p>
          <a:p>
            <a:pPr lvl="0"/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https://stackoverflow.com/questions/46214132/how-can-i-combine-vue-js-with-flask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78430" y="1838325"/>
            <a:ext cx="770001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module.exports = {</a:t>
            </a:r>
            <a:endParaRPr lang="zh-CN" altLang="en-US" sz="1600"/>
          </a:p>
          <a:p>
            <a:r>
              <a:rPr lang="zh-CN" altLang="en-US" sz="1600"/>
              <a:t>  build: {</a:t>
            </a:r>
            <a:endParaRPr lang="zh-CN" altLang="en-US" sz="1600"/>
          </a:p>
          <a:p>
            <a:r>
              <a:rPr lang="zh-CN" altLang="en-US" sz="1600"/>
              <a:t>    env: require('./prod.env'),</a:t>
            </a:r>
            <a:endParaRPr lang="zh-CN" altLang="en-US" sz="1600"/>
          </a:p>
          <a:p>
            <a:r>
              <a:rPr lang="zh-CN" altLang="en-US" sz="1600"/>
              <a:t>-    index: path.resolve(__dirname, '../dist/index.html'),</a:t>
            </a:r>
            <a:endParaRPr lang="zh-CN" altLang="en-US" sz="1600"/>
          </a:p>
          <a:p>
            <a:r>
              <a:rPr lang="zh-CN" altLang="en-US" sz="1600"/>
              <a:t>-    assetsRoot: path.resolve(__dirname, '../dist'),</a:t>
            </a:r>
            <a:endParaRPr lang="zh-CN" altLang="en-US" sz="1600"/>
          </a:p>
          <a:p>
            <a:r>
              <a:rPr lang="zh-CN" altLang="en-US" sz="1600"/>
              <a:t>-    assetsSubDirectory: 'static',</a:t>
            </a:r>
            <a:endParaRPr lang="zh-CN" altLang="en-US" sz="1600"/>
          </a:p>
          <a:p>
            <a:r>
              <a:rPr lang="zh-CN" altLang="en-US" sz="1600"/>
              <a:t>-    assetsPublicPath: '/',</a:t>
            </a:r>
            <a:endParaRPr lang="zh-CN" altLang="en-US" sz="1600"/>
          </a:p>
          <a:p>
            <a:r>
              <a:rPr lang="zh-CN" altLang="en-US" sz="1600"/>
              <a:t>+    index: path.resolve(__dirname, '../../server/templates/app.html'),</a:t>
            </a:r>
            <a:endParaRPr lang="zh-CN" altLang="en-US" sz="1600"/>
          </a:p>
          <a:p>
            <a:r>
              <a:rPr lang="zh-CN" altLang="en-US" sz="1600"/>
              <a:t>+    assetsRoot: path.resolve(__dirname, '../../server/static/app'),</a:t>
            </a:r>
            <a:endParaRPr lang="zh-CN" altLang="en-US" sz="1600"/>
          </a:p>
          <a:p>
            <a:r>
              <a:rPr lang="zh-CN" altLang="en-US" sz="1600"/>
              <a:t>+    assetsSubDirectory: '',</a:t>
            </a:r>
            <a:endParaRPr lang="zh-CN" altLang="en-US" sz="1600"/>
          </a:p>
          <a:p>
            <a:r>
              <a:rPr lang="zh-CN" altLang="en-US" sz="1600"/>
              <a:t>+    assetsPublicPath: '/static/app',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演示</Application>
  <PresentationFormat>宽屏</PresentationFormat>
  <Paragraphs>58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+ Vue</vt:lpstr>
      <vt:lpstr>Set Up Dev Environment</vt:lpstr>
      <vt:lpstr>Vue</vt:lpstr>
      <vt:lpstr>Flask + Vue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50</cp:revision>
  <dcterms:created xsi:type="dcterms:W3CDTF">2019-06-19T02:08:00Z</dcterms:created>
  <dcterms:modified xsi:type="dcterms:W3CDTF">2019-12-25T04:25:55Z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