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6" r:id="rId3"/>
    <p:sldId id="263" r:id="rId5"/>
    <p:sldId id="257" r:id="rId6"/>
    <p:sldId id="258" r:id="rId7"/>
    <p:sldId id="260" r:id="rId8"/>
    <p:sldId id="259" r:id="rId9"/>
    <p:sldId id="262" r:id="rId10"/>
    <p:sldId id="264" r:id="rId11"/>
    <p:sldId id="272" r:id="rId12"/>
    <p:sldId id="271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000" smtClean="0"/>
              <a:t>Flask Notes</a:t>
            </a:r>
            <a:endParaRPr lang="en-US" altLang="zh-CN" sz="40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375535"/>
            <a:ext cx="9144000" cy="376237"/>
          </a:xfrm>
        </p:spPr>
        <p:txBody>
          <a:bodyPr>
            <a:no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Sparks Lu</a:t>
            </a:r>
            <a:endParaRPr lang="en-US" altLang="zh-CN" sz="160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Last updated: 8/31/2019</a:t>
            </a:r>
            <a:endParaRPr lang="en-US" altLang="zh-CN" sz="160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Static Files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Basic</a:t>
            </a:r>
            <a:endParaRPr lang="en-US" altLang="zh-CN"/>
          </a:p>
          <a:p>
            <a:pPr lvl="1"/>
            <a:r>
              <a:rPr lang="en-US" altLang="zh-CN"/>
              <a:t>Url starts with '/static/'</a:t>
            </a:r>
            <a:endParaRPr lang="en-US" altLang="zh-CN"/>
          </a:p>
          <a:p>
            <a:pPr lvl="1"/>
            <a:r>
              <a:rPr lang="en-US" altLang="zh-CN"/>
              <a:t>Files should be in 'static/' folder in Flask APP's root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Client-side</a:t>
            </a:r>
            <a:endParaRPr lang="en-US" altLang="zh-CN"/>
          </a:p>
          <a:p>
            <a:r>
              <a:rPr lang="en-US" altLang="zh-CN"/>
              <a:t>Server-side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Micro-framework for developing web applications</a:t>
            </a:r>
            <a:endParaRPr lang="en-US" altLang="zh-CN"/>
          </a:p>
          <a:p>
            <a:pPr lvl="1"/>
            <a:r>
              <a:rPr lang="en-US" altLang="zh-CN"/>
              <a:t>written in python</a:t>
            </a:r>
            <a:endParaRPr lang="en-US" altLang="zh-CN"/>
          </a:p>
          <a:p>
            <a:pPr lvl="1"/>
            <a:r>
              <a:rPr lang="en-US" altLang="zh-CN"/>
              <a:t>based on the Werkzeug and Jinja2 template engine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927975" cy="4549140"/>
          </a:xfrm>
        </p:spPr>
        <p:txBody>
          <a:bodyPr>
            <a:normAutofit lnSpcReduction="10000"/>
          </a:bodyPr>
          <a:p>
            <a:r>
              <a:rPr lang="en-US" altLang="zh-CN">
                <a:sym typeface="+mn-ea"/>
              </a:rPr>
              <a:t>pip install flask flask-cors python-dotenv</a:t>
            </a:r>
            <a:endParaRPr lang="en-US" altLang="zh-CN">
              <a:sym typeface="+mn-ea"/>
            </a:endParaRPr>
          </a:p>
          <a:p>
            <a:r>
              <a:rPr lang="en-US" altLang="zh-CN"/>
              <a:t>Run</a:t>
            </a:r>
            <a:endParaRPr lang="en-US" altLang="zh-CN"/>
          </a:p>
          <a:p>
            <a:pPr lvl="1"/>
            <a:r>
              <a:rPr lang="en-US" altLang="zh-CN"/>
              <a:t>export FLASK_APP=hello.py</a:t>
            </a:r>
            <a:endParaRPr lang="en-US" altLang="zh-CN"/>
          </a:p>
          <a:p>
            <a:pPr lvl="2"/>
            <a:r>
              <a:rPr lang="en-US" altLang="zh-CN"/>
              <a:t>After install python-dotenv, this can be written in .flaskenv of project top folder</a:t>
            </a:r>
            <a:endParaRPr lang="en-US" altLang="zh-CN"/>
          </a:p>
          <a:p>
            <a:pPr lvl="1"/>
            <a:r>
              <a:rPr lang="en-US" altLang="zh-CN"/>
              <a:t>flask run</a:t>
            </a:r>
            <a:endParaRPr lang="en-US" altLang="zh-CN"/>
          </a:p>
          <a:p>
            <a:pPr lvl="1"/>
            <a:r>
              <a:rPr lang="en-US" altLang="zh-CN"/>
              <a:t>flask run --host=0.0.0.0	// Visible by all IP, serve only one request at a time</a:t>
            </a:r>
            <a:endParaRPr lang="en-US" altLang="zh-CN"/>
          </a:p>
          <a:p>
            <a:pPr lvl="0"/>
            <a:r>
              <a:rPr lang="en-US" altLang="zh-CN"/>
              <a:t>URL</a:t>
            </a:r>
            <a:endParaRPr lang="en-US" altLang="zh-CN"/>
          </a:p>
          <a:p>
            <a:pPr lvl="1"/>
            <a:r>
              <a:rPr lang="en-US" altLang="zh-CN"/>
              <a:t>redirect(url_for('login'))</a:t>
            </a:r>
            <a:endParaRPr lang="en-US" altLang="zh-CN"/>
          </a:p>
          <a:p>
            <a:pPr lvl="1"/>
            <a:r>
              <a:rPr lang="en-US" altLang="zh-CN"/>
              <a:t>abort(401)</a:t>
            </a:r>
            <a:endParaRPr lang="en-US" altLang="zh-CN"/>
          </a:p>
          <a:p>
            <a:pPr lvl="1"/>
            <a:r>
              <a:rPr lang="en-US" altLang="zh-CN"/>
              <a:t>@app.route('/')</a:t>
            </a:r>
            <a:endParaRPr lang="en-US" altLang="zh-CN"/>
          </a:p>
          <a:p>
            <a:pPr lvl="1"/>
            <a:r>
              <a:rPr lang="en-US" altLang="zh-CN"/>
              <a:t>@app.route('/user/{user_id}')</a:t>
            </a:r>
            <a:endParaRPr lang="en-US" altLang="zh-CN"/>
          </a:p>
          <a:p>
            <a:pPr lvl="1"/>
            <a:r>
              <a:rPr lang="en-US" altLang="zh-CN"/>
              <a:t>@app.errorhandler(404)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849360" y="1211580"/>
            <a:ext cx="2894330" cy="17532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from flask import Flask</a:t>
            </a:r>
            <a:endParaRPr lang="zh-CN" altLang="en-US"/>
          </a:p>
          <a:p>
            <a:r>
              <a:rPr lang="zh-CN" altLang="en-US"/>
              <a:t>app = Flask(__name__)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@app.route('/')</a:t>
            </a:r>
            <a:endParaRPr lang="zh-CN" altLang="en-US"/>
          </a:p>
          <a:p>
            <a:r>
              <a:rPr lang="zh-CN" altLang="en-US"/>
              <a:t>def hello_world():</a:t>
            </a:r>
            <a:endParaRPr lang="zh-CN" altLang="en-US"/>
          </a:p>
          <a:p>
            <a:r>
              <a:rPr lang="zh-CN" altLang="en-US"/>
              <a:t>    return 'Hello, World!'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Request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Request</a:t>
            </a:r>
            <a:endParaRPr lang="en-US" altLang="zh-CN"/>
          </a:p>
          <a:p>
            <a:pPr lvl="1"/>
            <a:r>
              <a:rPr lang="en-US" altLang="zh-CN"/>
              <a:t>from flask import request</a:t>
            </a:r>
            <a:endParaRPr lang="en-US" altLang="zh-CN"/>
          </a:p>
          <a:p>
            <a:pPr lvl="1"/>
            <a:r>
              <a:rPr lang="en-US" altLang="zh-CN"/>
              <a:t>request.method</a:t>
            </a:r>
            <a:endParaRPr lang="en-US" altLang="zh-CN"/>
          </a:p>
          <a:p>
            <a:pPr lvl="1"/>
            <a:r>
              <a:rPr lang="en-US" altLang="zh-CN"/>
              <a:t>request.path</a:t>
            </a:r>
            <a:endParaRPr lang="en-US" altLang="zh-CN"/>
          </a:p>
          <a:p>
            <a:pPr lvl="1"/>
            <a:r>
              <a:rPr lang="en-US" altLang="zh-CN"/>
              <a:t>GET: request.args.get('username')</a:t>
            </a:r>
            <a:endParaRPr lang="en-US" altLang="zh-CN"/>
          </a:p>
          <a:p>
            <a:pPr lvl="1"/>
            <a:r>
              <a:rPr lang="en-US" altLang="zh-CN"/>
              <a:t>POST: request.form.get('username')</a:t>
            </a:r>
            <a:endParaRPr lang="en-US" altLang="zh-CN"/>
          </a:p>
          <a:p>
            <a:pPr lvl="0"/>
            <a:r>
              <a:rPr lang="en-US" altLang="zh-CN"/>
              <a:t>Upload</a:t>
            </a:r>
            <a:endParaRPr lang="en-US" altLang="zh-CN"/>
          </a:p>
          <a:p>
            <a:pPr lvl="1"/>
            <a:r>
              <a:rPr lang="en-US" altLang="zh-CN" sz="2000"/>
              <a:t>f = request.files['the_file']</a:t>
            </a:r>
            <a:endParaRPr lang="en-US" altLang="zh-CN" sz="2000"/>
          </a:p>
          <a:p>
            <a:pPr lvl="1"/>
            <a:r>
              <a:rPr lang="en-US" altLang="zh-CN" sz="2000"/>
              <a:t>f.save('uploaded.file')</a:t>
            </a:r>
            <a:endParaRPr lang="en-US" altLang="zh-CN" sz="2000"/>
          </a:p>
          <a:p>
            <a:pPr lvl="0"/>
            <a:r>
              <a:rPr lang="en-US" altLang="zh-CN" sz="2400"/>
              <a:t>Cookie</a:t>
            </a:r>
            <a:endParaRPr lang="en-US" altLang="zh-CN" sz="2400"/>
          </a:p>
          <a:p>
            <a:pPr lvl="1"/>
            <a:r>
              <a:rPr lang="en-US" altLang="zh-CN" sz="2000"/>
              <a:t>request.cookies.get('username')</a:t>
            </a:r>
            <a:endParaRPr lang="en-US" altLang="zh-CN" sz="2000"/>
          </a:p>
          <a:p>
            <a:pPr lvl="1"/>
            <a:r>
              <a:rPr lang="en-US" altLang="zh-CN" sz="2000"/>
              <a:t>resp = make_response(render_template(...))</a:t>
            </a:r>
            <a:endParaRPr lang="en-US" altLang="zh-CN" sz="2000"/>
          </a:p>
          <a:p>
            <a:pPr lvl="1"/>
            <a:r>
              <a:rPr lang="en-US" altLang="zh-CN" sz="2000"/>
              <a:t>resp.set_cookie('username', 'un1')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139940" y="1211580"/>
            <a:ext cx="4603750" cy="258445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from flask import </a:t>
            </a:r>
            <a:r>
              <a:rPr lang="en-US" altLang="zh-CN"/>
              <a:t>Flask, request</a:t>
            </a:r>
            <a:endParaRPr lang="zh-CN" altLang="en-US"/>
          </a:p>
          <a:p>
            <a:r>
              <a:rPr lang="zh-CN" altLang="en-US"/>
              <a:t>app = Flask(__name__)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@app.route('/'</a:t>
            </a:r>
            <a:r>
              <a:rPr lang="en-US" altLang="zh-CN"/>
              <a:t>, methods=['GET', 'POST']</a:t>
            </a:r>
            <a:r>
              <a:rPr lang="zh-CN" altLang="en-US"/>
              <a:t>)</a:t>
            </a:r>
            <a:endParaRPr lang="zh-CN" altLang="en-US"/>
          </a:p>
          <a:p>
            <a:r>
              <a:rPr lang="zh-CN" altLang="en-US"/>
              <a:t>def hello_world():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if request.method == 'GET':</a:t>
            </a:r>
            <a:endParaRPr lang="en-US" altLang="zh-CN"/>
          </a:p>
          <a:p>
            <a:r>
              <a:rPr lang="zh-CN" altLang="en-US"/>
              <a:t>        </a:t>
            </a:r>
            <a:r>
              <a:rPr lang="en-US" altLang="zh-CN"/>
              <a:t>func1()</a:t>
            </a:r>
            <a:endParaRPr lang="en-US" altLang="zh-CN"/>
          </a:p>
          <a:p>
            <a:r>
              <a:rPr lang="en-US" altLang="zh-CN"/>
              <a:t>    elif request.method == 'POST':</a:t>
            </a:r>
            <a:endParaRPr lang="en-US" altLang="zh-CN"/>
          </a:p>
          <a:p>
            <a:r>
              <a:rPr lang="en-US" altLang="zh-CN"/>
              <a:t>        func2()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Response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Response format</a:t>
            </a:r>
            <a:endParaRPr lang="en-US" altLang="zh-CN"/>
          </a:p>
          <a:p>
            <a:pPr lvl="1"/>
            <a:r>
              <a:rPr lang="en-US" altLang="zh-CN"/>
              <a:t>response, status, headers</a:t>
            </a:r>
            <a:endParaRPr lang="en-US" altLang="zh-CN"/>
          </a:p>
          <a:p>
            <a:pPr lvl="1"/>
            <a:r>
              <a:rPr lang="en-US" altLang="zh-CN"/>
              <a:t>resp = make_response(response, status)</a:t>
            </a:r>
            <a:endParaRPr lang="en-US" altLang="zh-CN"/>
          </a:p>
          <a:p>
            <a:pPr lvl="1"/>
            <a:r>
              <a:rPr lang="en-US" altLang="zh-CN"/>
              <a:t>resp.headers['AAA'] = 'value'</a:t>
            </a:r>
            <a:endParaRPr lang="en-US" altLang="zh-CN"/>
          </a:p>
          <a:p>
            <a:pPr lvl="0"/>
            <a:r>
              <a:rPr lang="en-US" altLang="zh-CN"/>
              <a:t>Session</a:t>
            </a:r>
            <a:endParaRPr lang="en-US" altLang="zh-CN"/>
          </a:p>
          <a:p>
            <a:pPr lvl="1"/>
            <a:r>
              <a:rPr lang="en-US" altLang="zh-CN"/>
              <a:t>app.secret_key = 'AAA'</a:t>
            </a:r>
            <a:endParaRPr lang="en-US" altLang="zh-CN"/>
          </a:p>
          <a:p>
            <a:pPr lvl="1"/>
            <a:r>
              <a:rPr lang="en-US" altLang="zh-CN"/>
              <a:t>session['username'] = 'un1'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Render Template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Render template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from flask import render_template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render_template('hello.html', name=name)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templates/hello.html</a:t>
            </a:r>
            <a:endParaRPr lang="en-US" altLang="zh-CN" sz="2400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Grammar in template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{{ var }}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if var %}, {% else %}, {% endif %}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for var in set %}, {% endfor %}</a:t>
            </a:r>
            <a:endParaRPr lang="en-US" altLang="zh-CN" sz="2000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Template inheritance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block bname %}{% endblock %}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extends 'base.html' %}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 Forms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pip install flask-wtf</a:t>
            </a:r>
            <a:endParaRPr lang="en-US" altLang="zh-CN"/>
          </a:p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from flask-wtf import FlaskForm</a:t>
            </a:r>
            <a:endParaRPr lang="en-US" altLang="zh-CN"/>
          </a:p>
          <a:p>
            <a:pPr lvl="1"/>
            <a:r>
              <a:rPr lang="en-US" altLang="zh-CN"/>
              <a:t>from wtforms import StringField, PasswordField, BooleanField, SubmitField</a:t>
            </a:r>
            <a:endParaRPr lang="en-US" altLang="zh-CN"/>
          </a:p>
          <a:p>
            <a:pPr lvl="1"/>
            <a:r>
              <a:rPr lang="en-US" altLang="zh-CN"/>
              <a:t>from wtforms.validators import DataRequired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Deploy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607560" cy="4549140"/>
          </a:xfrm>
        </p:spPr>
        <p:txBody>
          <a:bodyPr/>
          <a:p>
            <a:r>
              <a:rPr lang="en-US" altLang="zh-CN"/>
              <a:t>Prepare Env</a:t>
            </a:r>
            <a:endParaRPr lang="en-US" altLang="zh-CN"/>
          </a:p>
          <a:p>
            <a:pPr lvl="1"/>
            <a:r>
              <a:rPr lang="en-US" altLang="zh-CN"/>
              <a:t>sudo apt-get update</a:t>
            </a:r>
            <a:endParaRPr lang="en-US" altLang="zh-CN"/>
          </a:p>
          <a:p>
            <a:pPr lvl="1"/>
            <a:r>
              <a:rPr lang="en-US" altLang="zh-CN"/>
              <a:t>sudo apt-get install python3-pip python3-dev nginx</a:t>
            </a:r>
            <a:endParaRPr lang="en-US" altLang="zh-CN"/>
          </a:p>
          <a:p>
            <a:pPr lvl="1"/>
            <a:r>
              <a:rPr lang="en-US" altLang="zh-CN"/>
              <a:t>sudo pip3 install virtualenv</a:t>
            </a:r>
            <a:endParaRPr lang="en-US" altLang="zh-CN"/>
          </a:p>
          <a:p>
            <a:pPr lvl="1"/>
            <a:r>
              <a:rPr lang="en-US" altLang="zh-CN"/>
              <a:t>virtualenv myprojectenv</a:t>
            </a:r>
            <a:endParaRPr lang="en-US" altLang="zh-CN"/>
          </a:p>
          <a:p>
            <a:pPr lvl="1"/>
            <a:r>
              <a:rPr lang="en-US" altLang="zh-CN"/>
              <a:t>source myprojectenv/bin/activate</a:t>
            </a:r>
            <a:endParaRPr lang="en-US" altLang="zh-CN"/>
          </a:p>
          <a:p>
            <a:pPr lvl="1"/>
            <a:r>
              <a:rPr lang="en-US" altLang="zh-CN"/>
              <a:t>pip install uwsgi flask</a:t>
            </a:r>
            <a:endParaRPr lang="en-US" altLang="zh-CN"/>
          </a:p>
          <a:p>
            <a:pPr lvl="1"/>
            <a:r>
              <a:rPr lang="en-US" altLang="zh-CN"/>
              <a:t>sudo ufw allow 5000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 descr="Traditional-Deployment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2555" y="1103630"/>
            <a:ext cx="6914515" cy="31184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Deploy (Docker)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2127</Words>
  <Application>WPS 演示</Application>
  <PresentationFormat>宽屏</PresentationFormat>
  <Paragraphs>118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Flask Notes</vt:lpstr>
      <vt:lpstr>Intro</vt:lpstr>
      <vt:lpstr>Basic</vt:lpstr>
      <vt:lpstr>Request</vt:lpstr>
      <vt:lpstr>Response</vt:lpstr>
      <vt:lpstr>Render Template</vt:lpstr>
      <vt:lpstr>Web Forms</vt:lpstr>
      <vt:lpstr>Deploy</vt:lpstr>
      <vt:lpstr>Deploy (Docker)</vt:lpstr>
      <vt:lpstr>Static Files</vt:lpstr>
      <vt:lpstr>Session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路光明</cp:lastModifiedBy>
  <cp:revision>96</cp:revision>
  <dcterms:created xsi:type="dcterms:W3CDTF">2019-06-19T02:08:00Z</dcterms:created>
  <dcterms:modified xsi:type="dcterms:W3CDTF">2019-12-25T04:25:27Z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