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62" r:id="rId6"/>
    <p:sldId id="268" r:id="rId7"/>
    <p:sldId id="275" r:id="rId8"/>
    <p:sldId id="269" r:id="rId9"/>
    <p:sldId id="260" r:id="rId10"/>
    <p:sldId id="261" r:id="rId11"/>
    <p:sldId id="263" r:id="rId12"/>
    <p:sldId id="258" r:id="rId13"/>
    <p:sldId id="284" r:id="rId14"/>
    <p:sldId id="285" r:id="rId15"/>
    <p:sldId id="276" r:id="rId16"/>
    <p:sldId id="267" r:id="rId17"/>
    <p:sldId id="283" r:id="rId18"/>
    <p:sldId id="290" r:id="rId19"/>
    <p:sldId id="291" r:id="rId20"/>
    <p:sldId id="289" r:id="rId21"/>
    <p:sldId id="292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7/</a:t>
            </a:r>
            <a:r>
              <a:rPr lang="en-US" altLang="en-US" sz="1800" smtClean="0"/>
              <a:t>30</a:t>
            </a:r>
            <a:r>
              <a:rPr lang="en-US" altLang="zh-CN" sz="1800" smtClean="0"/>
              <a:t>/2019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Record 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Functions</a:t>
            </a:r>
            <a:endParaRPr lang="en-US" altLang="zh-CN"/>
          </a:p>
          <a:p>
            <a:pPr lvl="1"/>
            <a:r>
              <a:rPr lang="en-US" altLang="zh-CN"/>
              <a:t>var id = setInterval(f, interval)</a:t>
            </a:r>
            <a:endParaRPr lang="en-US" altLang="zh-CN"/>
          </a:p>
          <a:p>
            <a:pPr lvl="1"/>
            <a:r>
              <a:rPr lang="en-US" altLang="zh-CN"/>
              <a:t>clearInterval(id)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d = new Date()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5261</Words>
  <Application>WPS 演示</Application>
  <PresentationFormat>宽屏</PresentationFormat>
  <Paragraphs>258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DateTime</vt:lpstr>
      <vt:lpstr>Form</vt:lpstr>
      <vt:lpstr>jQuery</vt:lpstr>
      <vt:lpstr>eCharts</vt:lpstr>
      <vt:lpstr>Record Audio</vt:lpstr>
      <vt:lpstr>3D</vt:lpstr>
      <vt:lpstr>Overview</vt:lpstr>
      <vt:lpstr>Three.js</vt:lpstr>
      <vt:lpstr>A-Frame</vt:lpstr>
      <vt:lpstr>Google ModelViewer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347</cp:revision>
  <dcterms:created xsi:type="dcterms:W3CDTF">2019-08-08T10:14:00Z</dcterms:created>
  <dcterms:modified xsi:type="dcterms:W3CDTF">2019-12-25T04:24:07Z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