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4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Website Check List</vt:lpstr>
      <vt:lpstr>Remove Unused CSS</vt:lpstr>
      <vt:lpstr>Resolution Adaptation Test</vt:lpstr>
      <vt:lpstr>Browser Compatibility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43</cp:revision>
  <dcterms:created xsi:type="dcterms:W3CDTF">2019-06-19T02:08:00Z</dcterms:created>
  <dcterms:modified xsi:type="dcterms:W3CDTF">2019-12-25T04:24:38Z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