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57" r:id="rId6"/>
    <p:sldId id="268" r:id="rId7"/>
    <p:sldId id="261" r:id="rId8"/>
    <p:sldId id="265" r:id="rId9"/>
    <p:sldId id="263" r:id="rId10"/>
    <p:sldId id="275" r:id="rId11"/>
    <p:sldId id="259" r:id="rId12"/>
    <p:sldId id="269" r:id="rId13"/>
    <p:sldId id="282" r:id="rId14"/>
    <p:sldId id="274" r:id="rId15"/>
    <p:sldId id="280" r:id="rId16"/>
    <p:sldId id="27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https://docs.microsoft.com/en-us/windows/wsl/connect-usb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and install windows support</a:t>
            </a:r>
            <a:endParaRPr lang="en-US" altLang="zh-CN"/>
          </a:p>
          <a:p>
            <a:pPr lvl="2"/>
            <a:r>
              <a:rPr lang="en-US" altLang="zh-CN"/>
              <a:t>https://github.com/dorssel/usbipd-win/releases</a:t>
            </a:r>
            <a:endParaRPr lang="en-US" altLang="zh-CN"/>
          </a:p>
          <a:p>
            <a:pPr lvl="2"/>
            <a:r>
              <a:rPr lang="en-US" altLang="zh-CN"/>
              <a:t>winget install --interactive --exact dorssel.usbipd-win</a:t>
            </a:r>
            <a:endParaRPr lang="en-US" altLang="zh-CN"/>
          </a:p>
          <a:p>
            <a:pPr lvl="1"/>
            <a:r>
              <a:rPr lang="en-US" altLang="zh-CN"/>
              <a:t>install tools in Linux</a:t>
            </a:r>
            <a:endParaRPr lang="en-US" altLang="zh-CN"/>
          </a:p>
          <a:p>
            <a:pPr lvl="2"/>
            <a:r>
              <a:rPr lang="en-US" altLang="zh-CN"/>
              <a:t>sudo apt install linux-tools-5.4.0-77-generic hwdata</a:t>
            </a:r>
            <a:endParaRPr lang="en-US" altLang="zh-CN"/>
          </a:p>
          <a:p>
            <a:pPr lvl="2"/>
            <a:r>
              <a:rPr lang="en-US" altLang="zh-CN"/>
              <a:t>sudo update-alternatives --install /usr/local/bin/usbip usbip /usr/lib/linux-tools/5.4.0-77-generic/usbip 20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/>
              <a:t>Windows</a:t>
            </a:r>
            <a:endParaRPr lang="en-US" altLang="zh-CN"/>
          </a:p>
          <a:p>
            <a:pPr lvl="3"/>
            <a:r>
              <a:rPr lang="en-US" altLang="zh-CN"/>
              <a:t>usbipd wsl list</a:t>
            </a:r>
            <a:endParaRPr lang="en-US" altLang="zh-CN"/>
          </a:p>
          <a:p>
            <a:pPr lvl="3"/>
            <a:r>
              <a:rPr lang="en-US" altLang="zh-CN"/>
              <a:t>usbipd wsl attach --busid &lt;busid&gt;</a:t>
            </a:r>
            <a:endParaRPr lang="en-US" altLang="zh-CN"/>
          </a:p>
          <a:p>
            <a:pPr lvl="2"/>
            <a:r>
              <a:rPr lang="en-US" altLang="zh-CN"/>
              <a:t>Linux</a:t>
            </a:r>
            <a:endParaRPr lang="en-US" altLang="zh-CN"/>
          </a:p>
          <a:p>
            <a:pPr lvl="3"/>
            <a:r>
              <a:rPr lang="en-US" altLang="zh-CN"/>
              <a:t>lsusb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wsl -l 	// List distro</a:t>
            </a:r>
            <a:endParaRPr lang="en-US" altLang="zh-CN"/>
          </a:p>
          <a:p>
            <a:r>
              <a:rPr lang="en-US" altLang="zh-CN"/>
              <a:t>wsl --unregister &lt;distroName&gt;</a:t>
            </a:r>
            <a:endParaRPr lang="en-US" altLang="zh-CN"/>
          </a:p>
          <a:p>
            <a:r>
              <a:rPr lang="en-US" altLang="zh-CN"/>
              <a:t>wsl -l -v</a:t>
            </a:r>
            <a:endParaRPr lang="en-US" altLang="zh-CN"/>
          </a:p>
          <a:p>
            <a:r>
              <a:rPr lang="en-US" altLang="zh-CN"/>
              <a:t>wsl --terminate {distro-name}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Swap Size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9795" cy="4549140"/>
          </a:xfrm>
        </p:spPr>
        <p:txBody>
          <a:bodyPr/>
          <a:p>
            <a:r>
              <a:rPr lang="en-US" altLang="zh-CN"/>
              <a:t>wsl --shutdown</a:t>
            </a:r>
            <a:endParaRPr lang="en-US" altLang="zh-CN"/>
          </a:p>
          <a:p>
            <a:r>
              <a:rPr lang="en-US" altLang="zh-CN"/>
              <a:t>Copy .wslconfig to Windows $HOME</a:t>
            </a:r>
            <a:endParaRPr lang="en-US" altLang="zh-CN"/>
          </a:p>
          <a:p>
            <a:pPr lvl="1"/>
            <a:r>
              <a:rPr lang="en-US" altLang="zh-CN"/>
              <a:t>C:/Users/{username}/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27190" y="1290320"/>
            <a:ext cx="4626610" cy="403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# Settings apply across all Linux distros running on WSL 2</a:t>
            </a:r>
            <a:endParaRPr lang="zh-CN" altLang="en-US" sz="1600"/>
          </a:p>
          <a:p>
            <a:r>
              <a:rPr lang="zh-CN" altLang="en-US" sz="1600"/>
              <a:t># Can see memory in wsl2 with "free -m"</a:t>
            </a:r>
            <a:endParaRPr lang="zh-CN" altLang="en-US" sz="1600"/>
          </a:p>
          <a:p>
            <a:r>
              <a:rPr lang="zh-CN" altLang="en-US" sz="1600"/>
              <a:t># Goes in windows home directory as .wslconfig</a:t>
            </a:r>
            <a:endParaRPr lang="zh-CN" altLang="en-US" sz="1600"/>
          </a:p>
          <a:p>
            <a:r>
              <a:rPr lang="zh-CN" altLang="en-US" sz="1600"/>
              <a:t>[wsl2]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Limits VM memory to use no more than 48 GB, defaults to 50% of ram</a:t>
            </a:r>
            <a:endParaRPr lang="zh-CN" altLang="en-US" sz="1600"/>
          </a:p>
          <a:p>
            <a:r>
              <a:rPr lang="zh-CN" altLang="en-US" sz="1600"/>
              <a:t>memory=48GB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VM to use 8 virtual processors</a:t>
            </a:r>
            <a:endParaRPr lang="zh-CN" altLang="en-US" sz="1600"/>
          </a:p>
          <a:p>
            <a:r>
              <a:rPr lang="zh-CN" altLang="en-US" sz="1600"/>
              <a:t>processors=8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amount of swap storage space to 8GB, default is 25% of available RAM</a:t>
            </a:r>
            <a:endParaRPr lang="zh-CN" altLang="en-US" sz="1600"/>
          </a:p>
          <a:p>
            <a:r>
              <a:rPr lang="zh-CN" altLang="en-US" sz="1600"/>
              <a:t>swap=16GB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</a:t>
            </a:r>
            <a:r>
              <a:rPr lang="en-US" altLang="zh-CN" b="1"/>
              <a:t>wsl -l -v</a:t>
            </a:r>
            <a:r>
              <a:rPr lang="en-US" altLang="zh-CN"/>
              <a:t>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26660"/>
          </a:xfrm>
        </p:spPr>
        <p:txBody>
          <a:bodyPr>
            <a:normAutofit/>
          </a:bodyPr>
          <a:p>
            <a:r>
              <a:rPr lang="zh-CN" altLang="en-US" sz="2000"/>
              <a:t>C:\Users\</a:t>
            </a:r>
            <a:r>
              <a:rPr lang="en-US" altLang="zh-CN" sz="2000"/>
              <a:t>{username}</a:t>
            </a:r>
            <a:r>
              <a:rPr lang="zh-CN" altLang="en-US" sz="2000"/>
              <a:t>\AppData\Local\Packages</a:t>
            </a:r>
            <a:endParaRPr lang="zh-CN" altLang="en-US" sz="2000"/>
          </a:p>
          <a:p>
            <a:pPr lvl="1"/>
            <a:r>
              <a:rPr lang="zh-CN" altLang="en-US" sz="1800"/>
              <a:t>CanonicalGroupLimited.Ubuntu18.04onWindows_79rhkp1fndgsc</a:t>
            </a:r>
            <a:endParaRPr lang="zh-CN" altLang="en-US" sz="1800"/>
          </a:p>
          <a:p>
            <a:pPr lvl="0"/>
            <a:r>
              <a:rPr lang="en-US" altLang="zh-CN" sz="2000"/>
              <a:t>Disk in Linux</a:t>
            </a:r>
            <a:endParaRPr lang="en-US" altLang="zh-CN" sz="2000"/>
          </a:p>
          <a:p>
            <a:pPr lvl="1"/>
            <a:r>
              <a:rPr lang="en-US" altLang="zh-CN" sz="1800"/>
              <a:t>C:\Windows\WinSxS\amd64_microsoft-windows-lxss-vm-mode_31bf3856ad364e35_10.0.18362.1049_none_dc51d333d925c283\ext4.vhdx.gz</a:t>
            </a:r>
            <a:endParaRPr lang="en-US" altLang="zh-CN" sz="1800"/>
          </a:p>
          <a:p>
            <a:pPr lvl="0"/>
            <a:r>
              <a:rPr lang="en-US" altLang="zh-CN" sz="2000"/>
              <a:t>Shrink disk size in Linux</a:t>
            </a:r>
            <a:endParaRPr lang="en-US" altLang="zh-CN" sz="2000"/>
          </a:p>
          <a:p>
            <a:pPr lvl="1"/>
            <a:r>
              <a:rPr lang="en-US" altLang="zh-CN" sz="1800"/>
              <a:t>References: https://stephenreescarter.net/how-to-shrink-a-wsl2-virtual-disk/</a:t>
            </a:r>
            <a:endParaRPr lang="en-US" altLang="zh-CN" sz="1800"/>
          </a:p>
          <a:p>
            <a:pPr lvl="1"/>
            <a:r>
              <a:rPr lang="en-US" altLang="zh-CN" sz="1800"/>
              <a:t>wsl -l -v</a:t>
            </a:r>
            <a:endParaRPr lang="en-US" altLang="zh-CN" sz="1800"/>
          </a:p>
          <a:p>
            <a:pPr lvl="1"/>
            <a:r>
              <a:rPr lang="en-US" altLang="zh-CN" sz="1800"/>
              <a:t>wsl --terminate {Ubuntu-18.04}</a:t>
            </a:r>
            <a:endParaRPr lang="en-US" altLang="zh-CN" sz="1800"/>
          </a:p>
          <a:p>
            <a:pPr lvl="1"/>
            <a:r>
              <a:rPr lang="en-US" altLang="zh-CN" sz="1800"/>
              <a:t>diskpart</a:t>
            </a:r>
            <a:endParaRPr lang="en-US" altLang="zh-CN" sz="1800"/>
          </a:p>
          <a:p>
            <a:pPr lvl="2"/>
            <a:r>
              <a:rPr lang="en-US" altLang="zh-CN" sz="1600"/>
              <a:t>select vdisk file="&lt;PATH-TO-VHDX&gt;"</a:t>
            </a:r>
            <a:endParaRPr lang="en-US" altLang="zh-CN" sz="1600"/>
          </a:p>
          <a:p>
            <a:pPr lvl="2"/>
            <a:r>
              <a:rPr lang="en-US" altLang="zh-CN" sz="1600"/>
              <a:t>attach vdisk readonly</a:t>
            </a:r>
            <a:endParaRPr lang="en-US" altLang="zh-CN" sz="1600"/>
          </a:p>
          <a:p>
            <a:pPr lvl="2"/>
            <a:r>
              <a:rPr lang="en-US" altLang="zh-CN" sz="1600"/>
              <a:t>compact vdisk</a:t>
            </a:r>
            <a:endParaRPr lang="en-US" altLang="zh-CN" sz="1600"/>
          </a:p>
          <a:p>
            <a:pPr lvl="3"/>
            <a:r>
              <a:rPr lang="en-US" altLang="zh-CN" sz="1600"/>
              <a:t>waiting...</a:t>
            </a:r>
            <a:endParaRPr lang="en-US" altLang="zh-CN" sz="1600"/>
          </a:p>
          <a:p>
            <a:pPr lvl="2"/>
            <a:r>
              <a:rPr lang="en-US" altLang="zh-CN" sz="1600"/>
              <a:t>detach vdisk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3843</Words>
  <Application>WPS 演示</Application>
  <PresentationFormat>宽屏</PresentationFormat>
  <Paragraphs>146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PowerPoint 演示文稿</vt:lpstr>
      <vt:lpstr>Commands</vt:lpstr>
      <vt:lpstr>Change Swap Size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119</cp:revision>
  <dcterms:created xsi:type="dcterms:W3CDTF">2019-06-19T02:08:00Z</dcterms:created>
  <dcterms:modified xsi:type="dcterms:W3CDTF">2022-09-05T04:32:53Z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CC3EE709099F49808A83E3C0029A790A</vt:lpwstr>
  </property>
</Properties>
</file>