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Bash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2/4/2020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146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Bash Notes</vt:lpstr>
      <vt:lpstr>Input Parameters</vt:lpstr>
      <vt:lpstr>String Operations</vt:lpstr>
      <vt:lpstr>Statements</vt:lpstr>
      <vt:lpstr>Base64 Encoding/Decoding</vt:lpstr>
      <vt:lpstr>System Info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71</cp:revision>
  <dcterms:created xsi:type="dcterms:W3CDTF">2019-06-19T02:08:00Z</dcterms:created>
  <dcterms:modified xsi:type="dcterms:W3CDTF">2020-02-21T09:40:21Z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