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258" r:id="rId14"/>
    <p:sldId id="280" r:id="rId15"/>
    <p:sldId id="260" r:id="rId16"/>
    <p:sldId id="262" r:id="rId17"/>
    <p:sldId id="265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410200"/>
          </a:xfrm>
        </p:spPr>
        <p:txBody>
          <a:bodyPr>
            <a:normAutofit fontScale="8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72210"/>
            <a:ext cx="5391785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1"/>
            <a:r>
              <a:rPr lang="en-US" altLang="zh-CN"/>
              <a:t>docker volume ls, docker volume inspect {volume-name}, docker volume rm {volume-name}, docker volume prune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https://docs.docker.com/compose/compose-file/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https://www.tutorialspoint.com/docker/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 lnSpcReduction="10000"/>
          </a:bodyPr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Docker: a platform to build, share, and run applications with containers</a:t>
            </a:r>
            <a:endParaRPr lang="en-US" altLang="zh-CN" sz="1400"/>
          </a:p>
          <a:p>
            <a:pPr lvl="1"/>
            <a:r>
              <a:rPr lang="en-US" altLang="zh-CN" sz="1400"/>
              <a:t>container: a running process</a:t>
            </a:r>
            <a:endParaRPr lang="en-US" altLang="zh-CN" sz="1400"/>
          </a:p>
          <a:p>
            <a:pPr lvl="1"/>
            <a:r>
              <a:rPr lang="en-US" altLang="zh-CN" sz="1400"/>
              <a:t>Docker image: everything needed to run an application</a:t>
            </a:r>
            <a:endParaRPr lang="en-US" altLang="zh-CN" sz="1400"/>
          </a:p>
          <a:p>
            <a:pPr lvl="1"/>
            <a:r>
              <a:rPr lang="en-US" altLang="zh-CN" sz="1400"/>
              <a:t>Dokerfile: describe how to assemble a private filesystem for a container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Docker for Windows</a:t>
            </a:r>
            <a:endParaRPr lang="en-US" altLang="zh-CN" sz="1400"/>
          </a:p>
          <a:p>
            <a:pPr lvl="2"/>
            <a:r>
              <a:rPr lang="en-US" altLang="zh-CN" sz="1200"/>
              <a:t>https://github.com/docker/toolbox/releases</a:t>
            </a:r>
            <a:endParaRPr lang="en-US" altLang="zh-CN" sz="1200"/>
          </a:p>
          <a:p>
            <a:pPr lvl="2"/>
            <a:r>
              <a:rPr lang="en-US" altLang="zh-CN" sz="1200"/>
              <a:t>Start “Docker Quickstart Terminal”</a:t>
            </a:r>
            <a:endParaRPr lang="en-US" altLang="zh-CN" sz="1200"/>
          </a:p>
          <a:p>
            <a:pPr lvl="1"/>
            <a:r>
              <a:rPr lang="en-US" altLang="zh-CN" sz="1400"/>
              <a:t>Ubuntu Linux</a:t>
            </a:r>
            <a:endParaRPr lang="en-US" altLang="zh-CN" sz="1400"/>
          </a:p>
          <a:p>
            <a:pPr lvl="2"/>
            <a:r>
              <a:rPr lang="en-US" altLang="zh-CN" sz="1200"/>
              <a:t>sudo apt install apt-transport-https ca-certificates curl gnupg-agent software-properties-common</a:t>
            </a:r>
            <a:endParaRPr lang="en-US" altLang="zh-CN" sz="1200"/>
          </a:p>
          <a:p>
            <a:pPr lvl="2"/>
            <a:r>
              <a:rPr lang="en-US" altLang="zh-CN" sz="1200"/>
              <a:t>curl -fsSL https://download.docker.com/linux/ubuntu/gpg | sudo apt-key add -</a:t>
            </a:r>
            <a:endParaRPr lang="en-US" altLang="zh-CN" sz="1200"/>
          </a:p>
          <a:p>
            <a:pPr lvl="1"/>
            <a:r>
              <a:rPr lang="en-US" altLang="zh-CN" sz="1400"/>
              <a:t>CentOS</a:t>
            </a:r>
            <a:endParaRPr lang="en-US" altLang="zh-CN" sz="1400"/>
          </a:p>
          <a:p>
            <a:pPr lvl="1"/>
            <a:r>
              <a:rPr lang="en-US" altLang="zh-CN" sz="1400"/>
              <a:t>Test install: docker run hello-world</a:t>
            </a:r>
            <a:endParaRPr lang="en-US" altLang="zh-CN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"https://github.com/docker/compose/releases/download/1.25.3/docker-compose-$(uname -s)-$(uname -m)" -o /usr/local/bin/docker-compose	# slow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17770"/>
          </a:xfrm>
        </p:spPr>
        <p:txBody>
          <a:bodyPr>
            <a:normAutofit fontScale="9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curl -L "https://github.com/docker/compose/releases/download/1.23.2/docker-compose-$(uname -s)-$(uname -m)" -o /usr/local/bin/docker-compose</a:t>
            </a:r>
            <a:endParaRPr lang="en-US" altLang="zh-CN" sz="1800"/>
          </a:p>
          <a:p>
            <a:pPr lvl="2" fontAlgn="auto">
              <a:lnSpc>
                <a:spcPct val="100000"/>
              </a:lnSpc>
            </a:pPr>
            <a:r>
              <a:rPr lang="en-US" altLang="zh-CN" sz="1620"/>
              <a:t>Or download directly from https://github.com/docker/compose/releases</a:t>
            </a:r>
            <a:endParaRPr lang="en-US" altLang="zh-CN" sz="162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f3b8ad3b-3471-476b-85f1-dbcd5eb37b2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6310</Words>
  <Application>WPS 演示</Application>
  <PresentationFormat>宽屏</PresentationFormat>
  <Paragraphs>260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</vt:lpstr>
      <vt:lpstr>Install On Ubuntu 16.04</vt:lpstr>
      <vt:lpstr>Install On Aliyun Ubuntu 16.04</vt:lpstr>
      <vt:lpstr>PowerPoint 演示文稿</vt:lpstr>
      <vt:lpstr>Components</vt:lpstr>
      <vt:lpstr>Working Logic</vt:lpstr>
      <vt:lpstr>Container Lifecycle</vt:lpstr>
      <vt:lpstr>Docker</vt:lpstr>
      <vt:lpstr>Docker Volume</vt:lpstr>
      <vt:lpstr>Dockerfile</vt:lpstr>
      <vt:lpstr>Docker Compose</vt:lpstr>
      <vt:lpstr>Docker Machine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245</cp:revision>
  <dcterms:created xsi:type="dcterms:W3CDTF">2019-06-19T02:08:00Z</dcterms:created>
  <dcterms:modified xsi:type="dcterms:W3CDTF">2020-02-21T01:56:12Z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